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4"/>
  </p:notesMasterIdLst>
  <p:sldIdLst>
    <p:sldId id="256" r:id="rId3"/>
    <p:sldId id="272" r:id="rId4"/>
    <p:sldId id="273" r:id="rId5"/>
    <p:sldId id="282" r:id="rId6"/>
    <p:sldId id="274" r:id="rId7"/>
    <p:sldId id="283" r:id="rId8"/>
    <p:sldId id="284" r:id="rId9"/>
    <p:sldId id="276" r:id="rId10"/>
    <p:sldId id="285" r:id="rId11"/>
    <p:sldId id="286" r:id="rId12"/>
    <p:sldId id="270"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16" autoAdjust="0"/>
    <p:restoredTop sz="94660"/>
  </p:normalViewPr>
  <p:slideViewPr>
    <p:cSldViewPr snapToGrid="0">
      <p:cViewPr>
        <p:scale>
          <a:sx n="70" d="100"/>
          <a:sy n="70" d="100"/>
        </p:scale>
        <p:origin x="-65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ata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9.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8.svg"/><Relationship Id="rId1" Type="http://schemas.openxmlformats.org/officeDocument/2006/relationships/image" Target="../media/image17.png"/><Relationship Id="rId4" Type="http://schemas.openxmlformats.org/officeDocument/2006/relationships/image" Target="../media/image2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svg"/><Relationship Id="rId1" Type="http://schemas.openxmlformats.org/officeDocument/2006/relationships/image" Target="../media/image19.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E6781-AE20-443C-A09E-E4732D5AE6DA}"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20502E96-8D89-4F68-8B1B-03BFEBA6BEDA}">
      <dgm:prSet phldrT="[Texto]" custT="1"/>
      <dgm:spPr>
        <a:solidFill>
          <a:schemeClr val="accent5">
            <a:lumMod val="40000"/>
            <a:lumOff val="60000"/>
          </a:schemeClr>
        </a:solidFill>
      </dgm:spPr>
      <dgm:t>
        <a:bodyPr/>
        <a:lstStyle/>
        <a:p>
          <a:pPr algn="l"/>
          <a:r>
            <a:rPr lang="de-AT" sz="1600" kern="1200" dirty="0" smtClean="0">
              <a:solidFill>
                <a:prstClr val="black"/>
              </a:solidFill>
              <a:latin typeface="Speak Pro" panose="020F0502020204030204"/>
              <a:ea typeface="+mn-ea"/>
              <a:cs typeface="+mn-cs"/>
            </a:rPr>
            <a:t>Entwicklung neuer Schulungsinhalte zu modernen Holzbauweisen und -anwendungen.</a:t>
          </a:r>
          <a:r>
            <a:rPr lang="en-US" sz="1600" kern="1200" dirty="0" smtClean="0">
              <a:solidFill>
                <a:prstClr val="black"/>
              </a:solidFill>
              <a:latin typeface="Speak Pro" panose="020F0502020204030204"/>
              <a:ea typeface="+mn-ea"/>
              <a:cs typeface="+mn-cs"/>
            </a:rPr>
            <a:t> </a:t>
          </a:r>
          <a:endParaRPr lang="es-ES" sz="1600" kern="1200" dirty="0">
            <a:solidFill>
              <a:prstClr val="black"/>
            </a:solidFill>
            <a:latin typeface="Speak Pro" panose="020F0502020204030204"/>
            <a:ea typeface="+mn-ea"/>
            <a:cs typeface="+mn-cs"/>
          </a:endParaRPr>
        </a:p>
      </dgm:t>
    </dgm:pt>
    <dgm:pt modelId="{607E649F-701C-41CB-B1D7-01572233F191}" type="parTrans" cxnId="{AA494094-3AAB-48C9-8A13-7E4949D45932}">
      <dgm:prSet/>
      <dgm:spPr/>
      <dgm:t>
        <a:bodyPr/>
        <a:lstStyle/>
        <a:p>
          <a:endParaRPr lang="es-ES"/>
        </a:p>
      </dgm:t>
    </dgm:pt>
    <dgm:pt modelId="{86960F3F-DA0E-497A-8C13-276EE9D5F588}" type="sibTrans" cxnId="{AA494094-3AAB-48C9-8A13-7E4949D45932}">
      <dgm:prSet/>
      <dgm:spPr>
        <a:ln>
          <a:solidFill>
            <a:schemeClr val="accent5">
              <a:lumMod val="50000"/>
            </a:schemeClr>
          </a:solidFill>
        </a:ln>
      </dgm:spPr>
      <dgm:t>
        <a:bodyPr/>
        <a:lstStyle/>
        <a:p>
          <a:endParaRPr lang="es-ES"/>
        </a:p>
      </dgm:t>
    </dgm:pt>
    <dgm:pt modelId="{A9BCB335-A509-43C0-993F-64602AC78AB7}">
      <dgm:prSet phldrT="[Texto]"/>
      <dgm:spPr>
        <a:solidFill>
          <a:schemeClr val="accent5">
            <a:lumMod val="40000"/>
            <a:lumOff val="60000"/>
          </a:schemeClr>
        </a:solidFill>
      </dgm:spPr>
      <dgm:t>
        <a:bodyPr/>
        <a:lstStyle/>
        <a:p>
          <a:pPr algn="l"/>
          <a:r>
            <a:rPr lang="de-AT" dirty="0" smtClean="0">
              <a:solidFill>
                <a:schemeClr val="tx1"/>
              </a:solidFill>
            </a:rPr>
            <a:t>Entwicklung von Lehrmaterialien, Richtlinien für die Integration in die Berufsausbildung und einen Ausbilderleitfaden, um die Anbieter von Berufsausbildungen bei der Integration neuer Holzbautechnologien und -prozesse in ihr WBL- und Lehrlingsangebot zu unterstützen</a:t>
          </a:r>
          <a:r>
            <a:rPr lang="en-US" dirty="0" smtClean="0">
              <a:solidFill>
                <a:schemeClr val="tx1"/>
              </a:solidFill>
            </a:rPr>
            <a:t>.</a:t>
          </a:r>
          <a:endParaRPr lang="de-DE" dirty="0">
            <a:solidFill>
              <a:schemeClr val="tx1"/>
            </a:solidFill>
          </a:endParaRPr>
        </a:p>
      </dgm:t>
    </dgm:pt>
    <dgm:pt modelId="{490AE01A-9BCE-4982-99E3-40A33E411B38}" type="parTrans" cxnId="{C876D313-3C2E-4782-8688-E920C284DE7C}">
      <dgm:prSet/>
      <dgm:spPr/>
      <dgm:t>
        <a:bodyPr/>
        <a:lstStyle/>
        <a:p>
          <a:endParaRPr lang="es-ES"/>
        </a:p>
      </dgm:t>
    </dgm:pt>
    <dgm:pt modelId="{9683A5B5-8465-43A7-B134-97830B8B935E}" type="sibTrans" cxnId="{C876D313-3C2E-4782-8688-E920C284DE7C}">
      <dgm:prSet/>
      <dgm:spPr/>
      <dgm:t>
        <a:bodyPr/>
        <a:lstStyle/>
        <a:p>
          <a:endParaRPr lang="es-ES"/>
        </a:p>
      </dgm:t>
    </dgm:pt>
    <dgm:pt modelId="{CE1D0A50-5690-4361-9412-CA9D7ABB544A}">
      <dgm:prSet phldrT="[Texto]" custT="1"/>
      <dgm:spPr>
        <a:solidFill>
          <a:schemeClr val="accent5">
            <a:lumMod val="40000"/>
            <a:lumOff val="60000"/>
          </a:schemeClr>
        </a:solidFill>
      </dgm:spPr>
      <dgm:t>
        <a:bodyPr/>
        <a:lstStyle/>
        <a:p>
          <a:pPr algn="l"/>
          <a:r>
            <a:rPr lang="de-AT" sz="1600" kern="1200" dirty="0" smtClean="0">
              <a:solidFill>
                <a:prstClr val="black"/>
              </a:solidFill>
              <a:latin typeface="Speak Pro" panose="020F0502020204030204"/>
              <a:ea typeface="+mn-ea"/>
              <a:cs typeface="+mn-cs"/>
            </a:rPr>
            <a:t>Verbesserung der Zusammenarbeit zwischen Berufsbildungsanbietern und Unternehmen, um Möglichkeiten zu schaffen, die es den Lernenden ermöglichen, die erworbenen Kenntnisse und Fähigkeiten in realen Arbeitsplatzsituationen anzuwenden.</a:t>
          </a:r>
          <a:endParaRPr lang="es-ES" sz="1600" kern="1200" dirty="0">
            <a:solidFill>
              <a:prstClr val="black"/>
            </a:solidFill>
            <a:latin typeface="Speak Pro" panose="020F0502020204030204"/>
            <a:ea typeface="+mn-ea"/>
            <a:cs typeface="+mn-cs"/>
          </a:endParaRPr>
        </a:p>
      </dgm:t>
    </dgm:pt>
    <dgm:pt modelId="{95DE575A-F8B5-48EA-9332-D878E4174345}" type="parTrans" cxnId="{6E7F2373-7350-47DD-A8B6-EC93F814F79E}">
      <dgm:prSet/>
      <dgm:spPr/>
      <dgm:t>
        <a:bodyPr/>
        <a:lstStyle/>
        <a:p>
          <a:endParaRPr lang="es-ES"/>
        </a:p>
      </dgm:t>
    </dgm:pt>
    <dgm:pt modelId="{911ED5B1-BA83-4A11-A377-7FF5747894BD}" type="sibTrans" cxnId="{6E7F2373-7350-47DD-A8B6-EC93F814F79E}">
      <dgm:prSet/>
      <dgm:spPr/>
      <dgm:t>
        <a:bodyPr/>
        <a:lstStyle/>
        <a:p>
          <a:endParaRPr lang="es-ES"/>
        </a:p>
      </dgm:t>
    </dgm:pt>
    <dgm:pt modelId="{B88CA031-5252-4AE0-A24D-367223CAD753}" type="pres">
      <dgm:prSet presAssocID="{13BE6781-AE20-443C-A09E-E4732D5AE6DA}" presName="Name0" presStyleCnt="0">
        <dgm:presLayoutVars>
          <dgm:chMax val="7"/>
          <dgm:chPref val="7"/>
          <dgm:dir/>
        </dgm:presLayoutVars>
      </dgm:prSet>
      <dgm:spPr/>
    </dgm:pt>
    <dgm:pt modelId="{E80D80EB-2ED1-4A2E-A0F1-D8379835DAA9}" type="pres">
      <dgm:prSet presAssocID="{13BE6781-AE20-443C-A09E-E4732D5AE6DA}" presName="Name1" presStyleCnt="0"/>
      <dgm:spPr/>
    </dgm:pt>
    <dgm:pt modelId="{92805113-C944-4B5D-B8BB-592995F30108}" type="pres">
      <dgm:prSet presAssocID="{13BE6781-AE20-443C-A09E-E4732D5AE6DA}" presName="cycle" presStyleCnt="0"/>
      <dgm:spPr/>
    </dgm:pt>
    <dgm:pt modelId="{0EF1D876-2391-4A2E-B811-6BD30A89336C}" type="pres">
      <dgm:prSet presAssocID="{13BE6781-AE20-443C-A09E-E4732D5AE6DA}" presName="srcNode" presStyleLbl="node1" presStyleIdx="0" presStyleCnt="3"/>
      <dgm:spPr/>
    </dgm:pt>
    <dgm:pt modelId="{76AE0B35-C20B-436B-A4E6-B711AE52CC99}" type="pres">
      <dgm:prSet presAssocID="{13BE6781-AE20-443C-A09E-E4732D5AE6DA}" presName="conn" presStyleLbl="parChTrans1D2" presStyleIdx="0" presStyleCnt="1" custLinFactNeighborX="-1119" custLinFactNeighborY="2425"/>
      <dgm:spPr/>
      <dgm:t>
        <a:bodyPr/>
        <a:lstStyle/>
        <a:p>
          <a:endParaRPr lang="de-AT"/>
        </a:p>
      </dgm:t>
    </dgm:pt>
    <dgm:pt modelId="{9D38C492-3945-42C4-B380-FDC148C59958}" type="pres">
      <dgm:prSet presAssocID="{13BE6781-AE20-443C-A09E-E4732D5AE6DA}" presName="extraNode" presStyleLbl="node1" presStyleIdx="0" presStyleCnt="3"/>
      <dgm:spPr/>
    </dgm:pt>
    <dgm:pt modelId="{25B20EDB-C5D5-47A6-8B54-D07D53937E30}" type="pres">
      <dgm:prSet presAssocID="{13BE6781-AE20-443C-A09E-E4732D5AE6DA}" presName="dstNode" presStyleLbl="node1" presStyleIdx="0" presStyleCnt="3"/>
      <dgm:spPr/>
    </dgm:pt>
    <dgm:pt modelId="{FBCBA21B-C7ED-46AE-B476-4D35FF9B3278}" type="pres">
      <dgm:prSet presAssocID="{20502E96-8D89-4F68-8B1B-03BFEBA6BEDA}" presName="text_1" presStyleLbl="node1" presStyleIdx="0" presStyleCnt="3">
        <dgm:presLayoutVars>
          <dgm:bulletEnabled val="1"/>
        </dgm:presLayoutVars>
      </dgm:prSet>
      <dgm:spPr/>
      <dgm:t>
        <a:bodyPr/>
        <a:lstStyle/>
        <a:p>
          <a:endParaRPr lang="de-AT"/>
        </a:p>
      </dgm:t>
    </dgm:pt>
    <dgm:pt modelId="{BFDB1173-3E20-42E7-9BC0-AF61B3BBFF94}" type="pres">
      <dgm:prSet presAssocID="{20502E96-8D89-4F68-8B1B-03BFEBA6BEDA}" presName="accent_1" presStyleCnt="0"/>
      <dgm:spPr/>
    </dgm:pt>
    <dgm:pt modelId="{0BA39AEE-9361-41D9-B635-D8C01C3D0AEE}" type="pres">
      <dgm:prSet presAssocID="{20502E96-8D89-4F68-8B1B-03BFEBA6BEDA}" presName="accentRepeatNode" presStyleLbl="solidFgAcc1" presStyleIdx="0" presStyleCnt="3"/>
      <dgm:spPr>
        <a:ln>
          <a:solidFill>
            <a:schemeClr val="accent5"/>
          </a:solidFill>
        </a:ln>
      </dgm:spPr>
    </dgm:pt>
    <dgm:pt modelId="{F9C3B530-B2F3-4B2F-A3F9-44979AA45320}" type="pres">
      <dgm:prSet presAssocID="{A9BCB335-A509-43C0-993F-64602AC78AB7}" presName="text_2" presStyleLbl="node1" presStyleIdx="1" presStyleCnt="3">
        <dgm:presLayoutVars>
          <dgm:bulletEnabled val="1"/>
        </dgm:presLayoutVars>
      </dgm:prSet>
      <dgm:spPr/>
      <dgm:t>
        <a:bodyPr/>
        <a:lstStyle/>
        <a:p>
          <a:endParaRPr lang="de-AT"/>
        </a:p>
      </dgm:t>
    </dgm:pt>
    <dgm:pt modelId="{D50CEFD9-F953-42A4-A735-B6643C291B8B}" type="pres">
      <dgm:prSet presAssocID="{A9BCB335-A509-43C0-993F-64602AC78AB7}" presName="accent_2" presStyleCnt="0"/>
      <dgm:spPr/>
    </dgm:pt>
    <dgm:pt modelId="{D402C68C-ADA0-4BB8-9637-B4A5813996CC}" type="pres">
      <dgm:prSet presAssocID="{A9BCB335-A509-43C0-993F-64602AC78AB7}" presName="accentRepeatNode" presStyleLbl="solidFgAcc1" presStyleIdx="1" presStyleCnt="3"/>
      <dgm:spPr>
        <a:ln>
          <a:solidFill>
            <a:schemeClr val="accent5"/>
          </a:solidFill>
        </a:ln>
      </dgm:spPr>
    </dgm:pt>
    <dgm:pt modelId="{7BF72C44-DBA5-45A2-9B11-B152896C7DD9}" type="pres">
      <dgm:prSet presAssocID="{CE1D0A50-5690-4361-9412-CA9D7ABB544A}" presName="text_3" presStyleLbl="node1" presStyleIdx="2" presStyleCnt="3">
        <dgm:presLayoutVars>
          <dgm:bulletEnabled val="1"/>
        </dgm:presLayoutVars>
      </dgm:prSet>
      <dgm:spPr/>
      <dgm:t>
        <a:bodyPr/>
        <a:lstStyle/>
        <a:p>
          <a:endParaRPr lang="de-AT"/>
        </a:p>
      </dgm:t>
    </dgm:pt>
    <dgm:pt modelId="{3AE582E5-85E2-4E05-B0CA-D4FCED250044}" type="pres">
      <dgm:prSet presAssocID="{CE1D0A50-5690-4361-9412-CA9D7ABB544A}" presName="accent_3" presStyleCnt="0"/>
      <dgm:spPr/>
    </dgm:pt>
    <dgm:pt modelId="{4A870ECE-823D-4E18-9A42-6701CC6414CF}" type="pres">
      <dgm:prSet presAssocID="{CE1D0A50-5690-4361-9412-CA9D7ABB544A}" presName="accentRepeatNode" presStyleLbl="solidFgAcc1" presStyleIdx="2" presStyleCnt="3"/>
      <dgm:spPr>
        <a:ln>
          <a:solidFill>
            <a:schemeClr val="accent5"/>
          </a:solidFill>
        </a:ln>
      </dgm:spPr>
    </dgm:pt>
  </dgm:ptLst>
  <dgm:cxnLst>
    <dgm:cxn modelId="{C381FA82-6552-4F83-9936-6ED2606A4EB4}" type="presOf" srcId="{A9BCB335-A509-43C0-993F-64602AC78AB7}" destId="{F9C3B530-B2F3-4B2F-A3F9-44979AA45320}" srcOrd="0" destOrd="0" presId="urn:microsoft.com/office/officeart/2008/layout/VerticalCurvedList"/>
    <dgm:cxn modelId="{79F2A4FA-60C3-4E28-B053-E3EEB80204BF}" type="presOf" srcId="{13BE6781-AE20-443C-A09E-E4732D5AE6DA}" destId="{B88CA031-5252-4AE0-A24D-367223CAD753}" srcOrd="0" destOrd="0" presId="urn:microsoft.com/office/officeart/2008/layout/VerticalCurvedList"/>
    <dgm:cxn modelId="{CE0B8CB2-68DE-4ECC-A672-6EBD825EDDE8}" type="presOf" srcId="{86960F3F-DA0E-497A-8C13-276EE9D5F588}" destId="{76AE0B35-C20B-436B-A4E6-B711AE52CC99}" srcOrd="0" destOrd="0" presId="urn:microsoft.com/office/officeart/2008/layout/VerticalCurvedList"/>
    <dgm:cxn modelId="{C876D313-3C2E-4782-8688-E920C284DE7C}" srcId="{13BE6781-AE20-443C-A09E-E4732D5AE6DA}" destId="{A9BCB335-A509-43C0-993F-64602AC78AB7}" srcOrd="1" destOrd="0" parTransId="{490AE01A-9BCE-4982-99E3-40A33E411B38}" sibTransId="{9683A5B5-8465-43A7-B134-97830B8B935E}"/>
    <dgm:cxn modelId="{6E7F2373-7350-47DD-A8B6-EC93F814F79E}" srcId="{13BE6781-AE20-443C-A09E-E4732D5AE6DA}" destId="{CE1D0A50-5690-4361-9412-CA9D7ABB544A}" srcOrd="2" destOrd="0" parTransId="{95DE575A-F8B5-48EA-9332-D878E4174345}" sibTransId="{911ED5B1-BA83-4A11-A377-7FF5747894BD}"/>
    <dgm:cxn modelId="{D3168D34-002D-447A-BED9-9F2E359CF6F6}" type="presOf" srcId="{CE1D0A50-5690-4361-9412-CA9D7ABB544A}" destId="{7BF72C44-DBA5-45A2-9B11-B152896C7DD9}" srcOrd="0" destOrd="0" presId="urn:microsoft.com/office/officeart/2008/layout/VerticalCurvedList"/>
    <dgm:cxn modelId="{64000A46-3543-4F7F-BB53-8C26FE27396D}" type="presOf" srcId="{20502E96-8D89-4F68-8B1B-03BFEBA6BEDA}" destId="{FBCBA21B-C7ED-46AE-B476-4D35FF9B3278}" srcOrd="0" destOrd="0" presId="urn:microsoft.com/office/officeart/2008/layout/VerticalCurvedList"/>
    <dgm:cxn modelId="{AA494094-3AAB-48C9-8A13-7E4949D45932}" srcId="{13BE6781-AE20-443C-A09E-E4732D5AE6DA}" destId="{20502E96-8D89-4F68-8B1B-03BFEBA6BEDA}" srcOrd="0" destOrd="0" parTransId="{607E649F-701C-41CB-B1D7-01572233F191}" sibTransId="{86960F3F-DA0E-497A-8C13-276EE9D5F588}"/>
    <dgm:cxn modelId="{AB2F169B-2AE1-4055-B165-E52373B7513C}" type="presParOf" srcId="{B88CA031-5252-4AE0-A24D-367223CAD753}" destId="{E80D80EB-2ED1-4A2E-A0F1-D8379835DAA9}" srcOrd="0" destOrd="0" presId="urn:microsoft.com/office/officeart/2008/layout/VerticalCurvedList"/>
    <dgm:cxn modelId="{F8E20474-5782-44AA-B994-8C530FDC5B78}" type="presParOf" srcId="{E80D80EB-2ED1-4A2E-A0F1-D8379835DAA9}" destId="{92805113-C944-4B5D-B8BB-592995F30108}" srcOrd="0" destOrd="0" presId="urn:microsoft.com/office/officeart/2008/layout/VerticalCurvedList"/>
    <dgm:cxn modelId="{0A85CC43-CDAE-478F-AE07-FE47C734E16A}" type="presParOf" srcId="{92805113-C944-4B5D-B8BB-592995F30108}" destId="{0EF1D876-2391-4A2E-B811-6BD30A89336C}" srcOrd="0" destOrd="0" presId="urn:microsoft.com/office/officeart/2008/layout/VerticalCurvedList"/>
    <dgm:cxn modelId="{BD019219-B5A9-4DD5-A682-872ACAB57929}" type="presParOf" srcId="{92805113-C944-4B5D-B8BB-592995F30108}" destId="{76AE0B35-C20B-436B-A4E6-B711AE52CC99}" srcOrd="1" destOrd="0" presId="urn:microsoft.com/office/officeart/2008/layout/VerticalCurvedList"/>
    <dgm:cxn modelId="{E2AD6BBA-018A-44BA-A988-4EFF7A2DCFE0}" type="presParOf" srcId="{92805113-C944-4B5D-B8BB-592995F30108}" destId="{9D38C492-3945-42C4-B380-FDC148C59958}" srcOrd="2" destOrd="0" presId="urn:microsoft.com/office/officeart/2008/layout/VerticalCurvedList"/>
    <dgm:cxn modelId="{B8ABA372-239E-4B99-9E1A-57865F1C5732}" type="presParOf" srcId="{92805113-C944-4B5D-B8BB-592995F30108}" destId="{25B20EDB-C5D5-47A6-8B54-D07D53937E30}" srcOrd="3" destOrd="0" presId="urn:microsoft.com/office/officeart/2008/layout/VerticalCurvedList"/>
    <dgm:cxn modelId="{15B15467-8C5B-456A-8A5E-FA8020C43146}" type="presParOf" srcId="{E80D80EB-2ED1-4A2E-A0F1-D8379835DAA9}" destId="{FBCBA21B-C7ED-46AE-B476-4D35FF9B3278}" srcOrd="1" destOrd="0" presId="urn:microsoft.com/office/officeart/2008/layout/VerticalCurvedList"/>
    <dgm:cxn modelId="{519DC909-5D31-49D7-8B6E-D6595793025C}" type="presParOf" srcId="{E80D80EB-2ED1-4A2E-A0F1-D8379835DAA9}" destId="{BFDB1173-3E20-42E7-9BC0-AF61B3BBFF94}" srcOrd="2" destOrd="0" presId="urn:microsoft.com/office/officeart/2008/layout/VerticalCurvedList"/>
    <dgm:cxn modelId="{1C233DF7-F7A7-4817-A98F-63691C8D3B28}" type="presParOf" srcId="{BFDB1173-3E20-42E7-9BC0-AF61B3BBFF94}" destId="{0BA39AEE-9361-41D9-B635-D8C01C3D0AEE}" srcOrd="0" destOrd="0" presId="urn:microsoft.com/office/officeart/2008/layout/VerticalCurvedList"/>
    <dgm:cxn modelId="{D5758229-004D-450D-B237-895D757545B8}" type="presParOf" srcId="{E80D80EB-2ED1-4A2E-A0F1-D8379835DAA9}" destId="{F9C3B530-B2F3-4B2F-A3F9-44979AA45320}" srcOrd="3" destOrd="0" presId="urn:microsoft.com/office/officeart/2008/layout/VerticalCurvedList"/>
    <dgm:cxn modelId="{F6D237C6-A52C-4835-BA37-854F7038E14E}" type="presParOf" srcId="{E80D80EB-2ED1-4A2E-A0F1-D8379835DAA9}" destId="{D50CEFD9-F953-42A4-A735-B6643C291B8B}" srcOrd="4" destOrd="0" presId="urn:microsoft.com/office/officeart/2008/layout/VerticalCurvedList"/>
    <dgm:cxn modelId="{921C1ADC-51D4-4CFE-A15A-A1DEC2B18FCB}" type="presParOf" srcId="{D50CEFD9-F953-42A4-A735-B6643C291B8B}" destId="{D402C68C-ADA0-4BB8-9637-B4A5813996CC}" srcOrd="0" destOrd="0" presId="urn:microsoft.com/office/officeart/2008/layout/VerticalCurvedList"/>
    <dgm:cxn modelId="{C56E7082-99F1-4C35-9F9A-FB4F1891602B}" type="presParOf" srcId="{E80D80EB-2ED1-4A2E-A0F1-D8379835DAA9}" destId="{7BF72C44-DBA5-45A2-9B11-B152896C7DD9}" srcOrd="5" destOrd="0" presId="urn:microsoft.com/office/officeart/2008/layout/VerticalCurvedList"/>
    <dgm:cxn modelId="{9A5B98F2-9C78-4B07-9C2C-BC11A2EE2421}" type="presParOf" srcId="{E80D80EB-2ED1-4A2E-A0F1-D8379835DAA9}" destId="{3AE582E5-85E2-4E05-B0CA-D4FCED250044}" srcOrd="6" destOrd="0" presId="urn:microsoft.com/office/officeart/2008/layout/VerticalCurvedList"/>
    <dgm:cxn modelId="{BD54DBA7-DB76-416D-8B86-187587B2BEC1}" type="presParOf" srcId="{3AE582E5-85E2-4E05-B0CA-D4FCED250044}" destId="{4A870ECE-823D-4E18-9A42-6701CC6414CF}"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BD6A1-975F-4A83-AAD8-7A56B2B3ECAE}" type="doc">
      <dgm:prSet loTypeId="urn:microsoft.com/office/officeart/2008/layout/HexagonCluster" loCatId="relationship" qsTypeId="urn:microsoft.com/office/officeart/2005/8/quickstyle/simple4" qsCatId="simple" csTypeId="urn:microsoft.com/office/officeart/2005/8/colors/colorful5" csCatId="colorful" phldr="1"/>
      <dgm:spPr/>
      <dgm:t>
        <a:bodyPr/>
        <a:lstStyle/>
        <a:p>
          <a:endParaRPr lang="es-ES"/>
        </a:p>
      </dgm:t>
    </dgm:pt>
    <dgm:pt modelId="{F4881A8B-452B-4FF6-9E29-84B29BBFA604}">
      <dgm:prSet phldrT="[Texto]" custT="1"/>
      <dgm:spPr>
        <a:solidFill>
          <a:schemeClr val="accent5">
            <a:lumMod val="60000"/>
            <a:lumOff val="40000"/>
          </a:schemeClr>
        </a:solidFill>
        <a:ln>
          <a:noFill/>
        </a:ln>
      </dgm:spPr>
      <dgm:t>
        <a:bodyPr/>
        <a:lstStyle/>
        <a:p>
          <a:r>
            <a:rPr lang="de-AT" sz="1600" b="1" noProof="0" dirty="0" smtClean="0">
              <a:solidFill>
                <a:schemeClr val="tx1"/>
              </a:solidFill>
              <a:latin typeface="+mn-lt"/>
            </a:rPr>
            <a:t>Arbeitgeber im Baugewerbe</a:t>
          </a:r>
          <a:endParaRPr lang="en-GB" sz="1600" b="1" noProof="0" dirty="0">
            <a:solidFill>
              <a:schemeClr val="tx1"/>
            </a:solidFill>
            <a:latin typeface="+mn-lt"/>
          </a:endParaRPr>
        </a:p>
      </dgm:t>
    </dgm:pt>
    <dgm:pt modelId="{49E2572C-C4AE-4CFB-834C-BA379A2CDA77}" type="parTrans" cxnId="{339F4403-67C2-4B5D-B337-ACAFA366DCF5}">
      <dgm:prSet/>
      <dgm:spPr/>
      <dgm:t>
        <a:bodyPr/>
        <a:lstStyle/>
        <a:p>
          <a:endParaRPr lang="en-GB" sz="2400" b="1" noProof="0" dirty="0"/>
        </a:p>
      </dgm:t>
    </dgm:pt>
    <dgm:pt modelId="{74D8AE13-40F5-43B0-A2EC-3D7264E750AB}" type="sibTrans" cxnId="{339F4403-67C2-4B5D-B337-ACAFA366DCF5}">
      <dgm:prSet/>
      <dgm:spPr>
        <a:blipFill>
          <a:blip xmlns:r="http://schemas.openxmlformats.org/officeDocument/2006/relationships" r:embed="rId1"/>
          <a:srcRect/>
          <a:stretch>
            <a:fillRect l="-5000" r="-5000"/>
          </a:stretch>
        </a:blipFill>
        <a:ln>
          <a:noFill/>
        </a:ln>
      </dgm:spPr>
      <dgm:t>
        <a:bodyPr/>
        <a:lstStyle/>
        <a:p>
          <a:endParaRPr lang="en-GB" sz="2400" b="1" noProof="0" dirty="0"/>
        </a:p>
      </dgm:t>
    </dgm:pt>
    <dgm:pt modelId="{27DBBAD4-8CC9-48B0-B2B4-CDAE8A905D33}">
      <dgm:prSet phldrT="[Texto]" custT="1"/>
      <dgm:spPr>
        <a:solidFill>
          <a:schemeClr val="accent5">
            <a:lumMod val="60000"/>
            <a:lumOff val="40000"/>
          </a:schemeClr>
        </a:solidFill>
        <a:ln>
          <a:noFill/>
        </a:ln>
      </dgm:spPr>
      <dgm:t>
        <a:bodyPr/>
        <a:lstStyle/>
        <a:p>
          <a:r>
            <a:rPr lang="de-AT" sz="1600" b="1" noProof="0" dirty="0" smtClean="0">
              <a:solidFill>
                <a:schemeClr val="tx1"/>
              </a:solidFill>
              <a:latin typeface="+mn-lt"/>
            </a:rPr>
            <a:t>Berufsausbildung &amp; WBL </a:t>
          </a:r>
          <a:r>
            <a:rPr lang="en-GB" sz="1600" b="1" noProof="0" dirty="0" err="1" smtClean="0">
              <a:solidFill>
                <a:schemeClr val="tx1"/>
              </a:solidFill>
              <a:latin typeface="+mn-lt"/>
            </a:rPr>
            <a:t>Lehrlinge</a:t>
          </a:r>
          <a:r>
            <a:rPr lang="en-GB" sz="1600" b="1" noProof="0" dirty="0" smtClean="0">
              <a:solidFill>
                <a:schemeClr val="tx1"/>
              </a:solidFill>
              <a:latin typeface="+mn-lt"/>
            </a:rPr>
            <a:t> </a:t>
          </a:r>
          <a:r>
            <a:rPr lang="en-GB" sz="1600" b="1" noProof="0" dirty="0" err="1" smtClean="0">
              <a:solidFill>
                <a:schemeClr val="tx1"/>
              </a:solidFill>
              <a:latin typeface="+mn-lt"/>
            </a:rPr>
            <a:t>im</a:t>
          </a:r>
          <a:r>
            <a:rPr lang="en-GB" sz="1600" b="1" noProof="0" dirty="0" smtClean="0">
              <a:solidFill>
                <a:schemeClr val="tx1"/>
              </a:solidFill>
              <a:latin typeface="+mn-lt"/>
            </a:rPr>
            <a:t> </a:t>
          </a:r>
          <a:r>
            <a:rPr lang="en-GB" sz="1600" b="1" noProof="0" dirty="0" err="1" smtClean="0">
              <a:solidFill>
                <a:schemeClr val="tx1"/>
              </a:solidFill>
              <a:latin typeface="+mn-lt"/>
            </a:rPr>
            <a:t>Bausektor</a:t>
          </a:r>
          <a:endParaRPr lang="en-GB" sz="1600" b="1" noProof="0" dirty="0">
            <a:solidFill>
              <a:schemeClr val="tx1"/>
            </a:solidFill>
            <a:latin typeface="+mn-lt"/>
          </a:endParaRPr>
        </a:p>
      </dgm:t>
    </dgm:pt>
    <dgm:pt modelId="{60E4CFD4-5F38-4B3D-A6B5-7AD4343B9F09}" type="parTrans" cxnId="{55934DA9-C610-4D63-95EC-E1EEED25F3A2}">
      <dgm:prSet/>
      <dgm:spPr/>
      <dgm:t>
        <a:bodyPr/>
        <a:lstStyle/>
        <a:p>
          <a:endParaRPr lang="en-GB" sz="2400" b="1" noProof="0" dirty="0"/>
        </a:p>
      </dgm:t>
    </dgm:pt>
    <dgm:pt modelId="{9AA79C30-AA11-403E-8C4A-662001F235C0}" type="sibTrans" cxnId="{55934DA9-C610-4D63-95EC-E1EEED25F3A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a:solidFill>
            <a:schemeClr val="bg1"/>
          </a:solidFill>
        </a:ln>
      </dgm:spPr>
      <dgm:t>
        <a:bodyPr/>
        <a:lstStyle/>
        <a:p>
          <a:endParaRPr lang="en-GB" sz="2400" b="1" noProof="0" dirty="0"/>
        </a:p>
      </dgm:t>
    </dgm:pt>
    <dgm:pt modelId="{A6D362CA-011C-4C5D-AEA4-066BBE7E5C90}">
      <dgm:prSet phldrT="[Texto]" custT="1"/>
      <dgm:spPr>
        <a:solidFill>
          <a:schemeClr val="accent5">
            <a:lumMod val="60000"/>
            <a:lumOff val="40000"/>
          </a:schemeClr>
        </a:solidFill>
        <a:ln>
          <a:noFill/>
        </a:ln>
      </dgm:spPr>
      <dgm:t>
        <a:bodyPr/>
        <a:lstStyle/>
        <a:p>
          <a:r>
            <a:rPr lang="de-AT" sz="1400" b="1" noProof="0" dirty="0" smtClean="0">
              <a:solidFill>
                <a:schemeClr val="tx1"/>
              </a:solidFill>
              <a:latin typeface="+mn-lt"/>
            </a:rPr>
            <a:t>Branchen- </a:t>
          </a:r>
          <a:r>
            <a:rPr lang="de-AT" sz="1400" b="1" noProof="0" dirty="0" err="1" smtClean="0">
              <a:solidFill>
                <a:schemeClr val="tx1"/>
              </a:solidFill>
              <a:latin typeface="+mn-lt"/>
            </a:rPr>
            <a:t>vertreter</a:t>
          </a:r>
          <a:r>
            <a:rPr lang="de-AT" sz="1400" b="1" noProof="0" dirty="0" smtClean="0">
              <a:solidFill>
                <a:schemeClr val="tx1"/>
              </a:solidFill>
              <a:latin typeface="+mn-lt"/>
            </a:rPr>
            <a:t> und politische Entscheidungs-träger</a:t>
          </a:r>
          <a:endParaRPr lang="en-GB" sz="1400" b="1" noProof="0" dirty="0">
            <a:solidFill>
              <a:schemeClr val="tx1"/>
            </a:solidFill>
            <a:latin typeface="+mn-lt"/>
          </a:endParaRPr>
        </a:p>
      </dgm:t>
    </dgm:pt>
    <dgm:pt modelId="{502A1260-4CFF-434D-A1C3-368DB075BBE6}" type="parTrans" cxnId="{97E34291-636C-4471-AE67-788FDBD4A1B5}">
      <dgm:prSet/>
      <dgm:spPr/>
      <dgm:t>
        <a:bodyPr/>
        <a:lstStyle/>
        <a:p>
          <a:endParaRPr lang="en-GB" sz="2400" b="1" noProof="0" dirty="0"/>
        </a:p>
      </dgm:t>
    </dgm:pt>
    <dgm:pt modelId="{F34667AE-CCD0-4E79-B360-1175F7385087}" type="sibTrans" cxnId="{97E34291-636C-4471-AE67-788FDBD4A1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solidFill>
            <a:schemeClr val="bg1"/>
          </a:solidFill>
        </a:ln>
      </dgm:spPr>
      <dgm:t>
        <a:bodyPr/>
        <a:lstStyle/>
        <a:p>
          <a:endParaRPr lang="en-GB" sz="2400" b="1" noProof="0" dirty="0"/>
        </a:p>
      </dgm:t>
    </dgm:pt>
    <dgm:pt modelId="{A9D7D8E7-2417-4782-90AB-3CCA571E5ED2}">
      <dgm:prSet custT="1"/>
      <dgm:spPr>
        <a:solidFill>
          <a:schemeClr val="accent5">
            <a:lumMod val="60000"/>
            <a:lumOff val="40000"/>
          </a:schemeClr>
        </a:solidFill>
        <a:ln>
          <a:noFill/>
        </a:ln>
      </dgm:spPr>
      <dgm:t>
        <a:bodyPr/>
        <a:lstStyle/>
        <a:p>
          <a:r>
            <a:rPr lang="de-AT" sz="1600" b="1" noProof="0" dirty="0" smtClean="0">
              <a:solidFill>
                <a:schemeClr val="tx1"/>
              </a:solidFill>
              <a:latin typeface="+mn-lt"/>
            </a:rPr>
            <a:t>Anbieter von Berufsausbildung &amp; Work-</a:t>
          </a:r>
          <a:r>
            <a:rPr lang="de-AT" sz="1600" b="1" noProof="0" dirty="0" err="1" smtClean="0">
              <a:solidFill>
                <a:schemeClr val="tx1"/>
              </a:solidFill>
              <a:latin typeface="+mn-lt"/>
            </a:rPr>
            <a:t>based</a:t>
          </a:r>
          <a:r>
            <a:rPr lang="de-AT" sz="1600" b="1" noProof="0" dirty="0" smtClean="0">
              <a:solidFill>
                <a:schemeClr val="tx1"/>
              </a:solidFill>
              <a:latin typeface="+mn-lt"/>
            </a:rPr>
            <a:t> Learning</a:t>
          </a:r>
        </a:p>
      </dgm:t>
    </dgm:pt>
    <dgm:pt modelId="{B1E1EB88-8974-4308-81B0-CE844DC77477}" type="parTrans" cxnId="{C56E223C-CB71-4CA1-9447-15FF068388F2}">
      <dgm:prSet/>
      <dgm:spPr/>
      <dgm:t>
        <a:bodyPr/>
        <a:lstStyle/>
        <a:p>
          <a:endParaRPr lang="en-GB" sz="2400" b="1" noProof="0" dirty="0"/>
        </a:p>
      </dgm:t>
    </dgm:pt>
    <dgm:pt modelId="{950CAE2F-8045-4DED-86DF-4F45A2F19D2F}" type="sibTrans" cxnId="{C56E223C-CB71-4CA1-9447-15FF068388F2}">
      <dgm:prSet/>
      <dgm:spPr>
        <a:blipFill>
          <a:blip xmlns:r="http://schemas.openxmlformats.org/officeDocument/2006/relationships" r:embed="rId4" cstate="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t="-8000" b="-8000"/>
          </a:stretch>
        </a:blipFill>
        <a:ln>
          <a:solidFill>
            <a:schemeClr val="bg1"/>
          </a:solidFill>
        </a:ln>
      </dgm:spPr>
      <dgm:t>
        <a:bodyPr/>
        <a:lstStyle/>
        <a:p>
          <a:endParaRPr lang="en-GB" sz="2400" b="1" noProof="0" dirty="0"/>
        </a:p>
      </dgm:t>
    </dgm:pt>
    <dgm:pt modelId="{EA412083-C06B-4B8B-A9D0-03215394DB85}">
      <dgm:prSet custT="1"/>
      <dgm:spPr>
        <a:solidFill>
          <a:schemeClr val="accent5">
            <a:lumMod val="60000"/>
            <a:lumOff val="40000"/>
          </a:schemeClr>
        </a:solidFill>
        <a:ln>
          <a:noFill/>
        </a:ln>
      </dgm:spPr>
      <dgm:t>
        <a:bodyPr/>
        <a:lstStyle/>
        <a:p>
          <a:r>
            <a:rPr lang="de-AT" sz="1600" b="1" noProof="0" dirty="0" smtClean="0">
              <a:solidFill>
                <a:schemeClr val="tx1"/>
              </a:solidFill>
              <a:latin typeface="+mn-lt"/>
            </a:rPr>
            <a:t>Verbände, Netzwerke und Sozialpartner</a:t>
          </a:r>
          <a:endParaRPr lang="en-GB" sz="1600" b="1" noProof="0" dirty="0">
            <a:solidFill>
              <a:schemeClr val="tx1"/>
            </a:solidFill>
            <a:latin typeface="+mn-lt"/>
          </a:endParaRPr>
        </a:p>
      </dgm:t>
    </dgm:pt>
    <dgm:pt modelId="{BB84AAB1-B07A-4751-AE34-116563DA5AEE}" type="parTrans" cxnId="{1A585DC4-8DFC-43CB-8D73-F46641DC808D}">
      <dgm:prSet/>
      <dgm:spPr/>
      <dgm:t>
        <a:bodyPr/>
        <a:lstStyle/>
        <a:p>
          <a:endParaRPr lang="en-GB" sz="2400" b="1" noProof="0" dirty="0"/>
        </a:p>
      </dgm:t>
    </dgm:pt>
    <dgm:pt modelId="{ECA9E171-5064-4DBF-82FD-1F245E8843E3}" type="sibTrans" cxnId="{1A585DC4-8DFC-43CB-8D73-F46641DC808D}">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15000" r="-15000"/>
          </a:stretch>
        </a:blipFill>
        <a:ln>
          <a:solidFill>
            <a:schemeClr val="bg1"/>
          </a:solidFill>
        </a:ln>
      </dgm:spPr>
      <dgm:t>
        <a:bodyPr/>
        <a:lstStyle/>
        <a:p>
          <a:endParaRPr lang="en-GB" sz="2400" b="1" noProof="0" dirty="0"/>
        </a:p>
      </dgm:t>
    </dgm:pt>
    <dgm:pt modelId="{03D79628-D53E-4457-BA19-E69580BE2BE2}">
      <dgm:prSet custT="1"/>
      <dgm:spPr>
        <a:solidFill>
          <a:schemeClr val="accent5">
            <a:lumMod val="60000"/>
            <a:lumOff val="40000"/>
          </a:schemeClr>
        </a:solidFill>
        <a:ln>
          <a:noFill/>
        </a:ln>
      </dgm:spPr>
      <dgm:t>
        <a:bodyPr/>
        <a:lstStyle/>
        <a:p>
          <a:r>
            <a:rPr lang="de-AT" sz="1600" b="1" noProof="0" dirty="0" smtClean="0">
              <a:solidFill>
                <a:schemeClr val="tx1"/>
              </a:solidFill>
              <a:latin typeface="+mn-lt"/>
            </a:rPr>
            <a:t>Berufsaus-bildungs- </a:t>
          </a:r>
          <a:r>
            <a:rPr lang="de-AT" sz="1600" b="1" noProof="0" dirty="0" err="1" smtClean="0">
              <a:solidFill>
                <a:schemeClr val="tx1"/>
              </a:solidFill>
              <a:latin typeface="+mn-lt"/>
            </a:rPr>
            <a:t>behörden</a:t>
          </a:r>
          <a:r>
            <a:rPr lang="de-AT" sz="1600" b="1" noProof="0" dirty="0" smtClean="0">
              <a:solidFill>
                <a:schemeClr val="tx1"/>
              </a:solidFill>
              <a:latin typeface="+mn-lt"/>
            </a:rPr>
            <a:t> &amp; Berufsberat-</a:t>
          </a:r>
          <a:r>
            <a:rPr lang="de-AT" sz="1600" b="1" noProof="0" dirty="0" err="1" smtClean="0">
              <a:solidFill>
                <a:schemeClr val="tx1"/>
              </a:solidFill>
              <a:latin typeface="+mn-lt"/>
            </a:rPr>
            <a:t>ungsstellen</a:t>
          </a:r>
          <a:endParaRPr lang="en-GB" sz="1600" b="1" noProof="0" dirty="0">
            <a:solidFill>
              <a:schemeClr val="tx1"/>
            </a:solidFill>
            <a:latin typeface="+mn-lt"/>
          </a:endParaRPr>
        </a:p>
      </dgm:t>
    </dgm:pt>
    <dgm:pt modelId="{DFF0989F-B38A-4D4D-A944-EC0E77EE0B0E}" type="parTrans" cxnId="{23807FA2-A170-47A4-94D7-6B87E6C90ECE}">
      <dgm:prSet/>
      <dgm:spPr/>
      <dgm:t>
        <a:bodyPr/>
        <a:lstStyle/>
        <a:p>
          <a:endParaRPr lang="en-GB" sz="2400" b="1" noProof="0" dirty="0"/>
        </a:p>
      </dgm:t>
    </dgm:pt>
    <dgm:pt modelId="{204CBA1D-3268-4CBA-A23E-63E77714F7BD}" type="sibTrans" cxnId="{23807FA2-A170-47A4-94D7-6B87E6C90ECE}">
      <dgm:prSet/>
      <dgm:spPr>
        <a:blipFill>
          <a:blip xmlns:r="http://schemas.openxmlformats.org/officeDocument/2006/relationships" r:embed="rId7" cstate="print">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a:stretch>
            <a:fillRect/>
          </a:stretch>
        </a:blipFill>
        <a:ln>
          <a:solidFill>
            <a:schemeClr val="bg1"/>
          </a:solidFill>
        </a:ln>
      </dgm:spPr>
      <dgm:t>
        <a:bodyPr/>
        <a:lstStyle/>
        <a:p>
          <a:endParaRPr lang="en-GB" sz="2400" b="1" noProof="0" dirty="0"/>
        </a:p>
      </dgm:t>
    </dgm:pt>
    <dgm:pt modelId="{6DF2AB86-CAC7-445F-B7E5-5E8F95147B4D}" type="pres">
      <dgm:prSet presAssocID="{F3FBD6A1-975F-4A83-AAD8-7A56B2B3ECAE}" presName="Name0" presStyleCnt="0">
        <dgm:presLayoutVars>
          <dgm:chMax val="21"/>
          <dgm:chPref val="21"/>
        </dgm:presLayoutVars>
      </dgm:prSet>
      <dgm:spPr/>
      <dgm:t>
        <a:bodyPr/>
        <a:lstStyle/>
        <a:p>
          <a:endParaRPr lang="de-AT"/>
        </a:p>
      </dgm:t>
    </dgm:pt>
    <dgm:pt modelId="{97DB9DB5-B677-483B-B646-472FDAEFDFEC}" type="pres">
      <dgm:prSet presAssocID="{F4881A8B-452B-4FF6-9E29-84B29BBFA604}" presName="text1" presStyleCnt="0"/>
      <dgm:spPr/>
    </dgm:pt>
    <dgm:pt modelId="{ABDCA1AA-5A3F-49ED-99C0-E899DFAED454}" type="pres">
      <dgm:prSet presAssocID="{F4881A8B-452B-4FF6-9E29-84B29BBFA604}" presName="textRepeatNode" presStyleLbl="alignNode1" presStyleIdx="0" presStyleCnt="6">
        <dgm:presLayoutVars>
          <dgm:chMax val="0"/>
          <dgm:chPref val="0"/>
          <dgm:bulletEnabled val="1"/>
        </dgm:presLayoutVars>
      </dgm:prSet>
      <dgm:spPr/>
      <dgm:t>
        <a:bodyPr/>
        <a:lstStyle/>
        <a:p>
          <a:endParaRPr lang="de-AT"/>
        </a:p>
      </dgm:t>
    </dgm:pt>
    <dgm:pt modelId="{7F816770-EA77-40B2-807D-8BEA8B0A9019}" type="pres">
      <dgm:prSet presAssocID="{F4881A8B-452B-4FF6-9E29-84B29BBFA604}" presName="textaccent1" presStyleCnt="0"/>
      <dgm:spPr/>
    </dgm:pt>
    <dgm:pt modelId="{C7326F1D-990D-4871-B0C9-873E6F76162C}" type="pres">
      <dgm:prSet presAssocID="{F4881A8B-452B-4FF6-9E29-84B29BBFA604}" presName="accentRepeatNode" presStyleLbl="solidAlignAcc1" presStyleIdx="0" presStyleCnt="12"/>
      <dgm:spPr/>
    </dgm:pt>
    <dgm:pt modelId="{D37D2FBF-E7B8-4905-8C74-3BEFFB6DB6A2}" type="pres">
      <dgm:prSet presAssocID="{74D8AE13-40F5-43B0-A2EC-3D7264E750AB}" presName="image1" presStyleCnt="0"/>
      <dgm:spPr/>
    </dgm:pt>
    <dgm:pt modelId="{B222639D-CB6A-4B62-952D-E7D1499414EF}" type="pres">
      <dgm:prSet presAssocID="{74D8AE13-40F5-43B0-A2EC-3D7264E750AB}" presName="imageRepeatNode" presStyleLbl="alignAcc1" presStyleIdx="0" presStyleCnt="6"/>
      <dgm:spPr/>
      <dgm:t>
        <a:bodyPr/>
        <a:lstStyle/>
        <a:p>
          <a:endParaRPr lang="de-AT"/>
        </a:p>
      </dgm:t>
    </dgm:pt>
    <dgm:pt modelId="{8B88B53A-FFFA-4BFD-96D9-78D800ABA65C}" type="pres">
      <dgm:prSet presAssocID="{74D8AE13-40F5-43B0-A2EC-3D7264E750AB}" presName="imageaccent1" presStyleCnt="0"/>
      <dgm:spPr/>
    </dgm:pt>
    <dgm:pt modelId="{E30707EE-AF53-426F-9601-ABF3E7BF6BEB}" type="pres">
      <dgm:prSet presAssocID="{74D8AE13-40F5-43B0-A2EC-3D7264E750AB}" presName="accentRepeatNode" presStyleLbl="solidAlignAcc1" presStyleIdx="1" presStyleCnt="12"/>
      <dgm:spPr/>
    </dgm:pt>
    <dgm:pt modelId="{F782B145-7EC9-40A4-864C-FB823D7E3E36}" type="pres">
      <dgm:prSet presAssocID="{27DBBAD4-8CC9-48B0-B2B4-CDAE8A905D33}" presName="text2" presStyleCnt="0"/>
      <dgm:spPr/>
    </dgm:pt>
    <dgm:pt modelId="{FA1F1BF9-F862-4C95-BC7A-EED3CD6817A4}" type="pres">
      <dgm:prSet presAssocID="{27DBBAD4-8CC9-48B0-B2B4-CDAE8A905D33}" presName="textRepeatNode" presStyleLbl="alignNode1" presStyleIdx="1" presStyleCnt="6">
        <dgm:presLayoutVars>
          <dgm:chMax val="0"/>
          <dgm:chPref val="0"/>
          <dgm:bulletEnabled val="1"/>
        </dgm:presLayoutVars>
      </dgm:prSet>
      <dgm:spPr/>
      <dgm:t>
        <a:bodyPr/>
        <a:lstStyle/>
        <a:p>
          <a:endParaRPr lang="de-AT"/>
        </a:p>
      </dgm:t>
    </dgm:pt>
    <dgm:pt modelId="{E4CC9D2C-F033-4639-AFA9-844CB599F22F}" type="pres">
      <dgm:prSet presAssocID="{27DBBAD4-8CC9-48B0-B2B4-CDAE8A905D33}" presName="textaccent2" presStyleCnt="0"/>
      <dgm:spPr/>
    </dgm:pt>
    <dgm:pt modelId="{59B5CEFA-A098-4F2E-B874-1366B341B52D}" type="pres">
      <dgm:prSet presAssocID="{27DBBAD4-8CC9-48B0-B2B4-CDAE8A905D33}" presName="accentRepeatNode" presStyleLbl="solidAlignAcc1" presStyleIdx="2" presStyleCnt="12"/>
      <dgm:spPr/>
    </dgm:pt>
    <dgm:pt modelId="{87A82363-0BDB-40BC-8E2C-C3AA2EDB8B12}" type="pres">
      <dgm:prSet presAssocID="{9AA79C30-AA11-403E-8C4A-662001F235C0}" presName="image2" presStyleCnt="0"/>
      <dgm:spPr/>
    </dgm:pt>
    <dgm:pt modelId="{58A37FA7-AB96-4B10-B690-BCC429A5ACCC}" type="pres">
      <dgm:prSet presAssocID="{9AA79C30-AA11-403E-8C4A-662001F235C0}" presName="imageRepeatNode" presStyleLbl="alignAcc1" presStyleIdx="1" presStyleCnt="6"/>
      <dgm:spPr/>
      <dgm:t>
        <a:bodyPr/>
        <a:lstStyle/>
        <a:p>
          <a:endParaRPr lang="de-AT"/>
        </a:p>
      </dgm:t>
    </dgm:pt>
    <dgm:pt modelId="{7E587053-DDA9-4EA2-B0DF-907F8793A43B}" type="pres">
      <dgm:prSet presAssocID="{9AA79C30-AA11-403E-8C4A-662001F235C0}" presName="imageaccent2" presStyleCnt="0"/>
      <dgm:spPr/>
    </dgm:pt>
    <dgm:pt modelId="{33A0D330-08AA-414C-B8AF-98E74DEB6692}" type="pres">
      <dgm:prSet presAssocID="{9AA79C30-AA11-403E-8C4A-662001F235C0}" presName="accentRepeatNode" presStyleLbl="solidAlignAcc1" presStyleIdx="3" presStyleCnt="12"/>
      <dgm:spPr/>
    </dgm:pt>
    <dgm:pt modelId="{E44F3790-F01E-4CC6-9C03-4275F008B5C7}" type="pres">
      <dgm:prSet presAssocID="{A9D7D8E7-2417-4782-90AB-3CCA571E5ED2}" presName="text3" presStyleCnt="0"/>
      <dgm:spPr/>
    </dgm:pt>
    <dgm:pt modelId="{04A122E2-5448-48FC-A4C6-8519A7AC3804}" type="pres">
      <dgm:prSet presAssocID="{A9D7D8E7-2417-4782-90AB-3CCA571E5ED2}" presName="textRepeatNode" presStyleLbl="alignNode1" presStyleIdx="2" presStyleCnt="6">
        <dgm:presLayoutVars>
          <dgm:chMax val="0"/>
          <dgm:chPref val="0"/>
          <dgm:bulletEnabled val="1"/>
        </dgm:presLayoutVars>
      </dgm:prSet>
      <dgm:spPr/>
      <dgm:t>
        <a:bodyPr/>
        <a:lstStyle/>
        <a:p>
          <a:endParaRPr lang="de-AT"/>
        </a:p>
      </dgm:t>
    </dgm:pt>
    <dgm:pt modelId="{0413940D-0E37-4033-862E-A51E40E5AAB7}" type="pres">
      <dgm:prSet presAssocID="{A9D7D8E7-2417-4782-90AB-3CCA571E5ED2}" presName="textaccent3" presStyleCnt="0"/>
      <dgm:spPr/>
    </dgm:pt>
    <dgm:pt modelId="{878C28DB-5710-40C2-83A9-1BE7D39B3698}" type="pres">
      <dgm:prSet presAssocID="{A9D7D8E7-2417-4782-90AB-3CCA571E5ED2}" presName="accentRepeatNode" presStyleLbl="solidAlignAcc1" presStyleIdx="4" presStyleCnt="12"/>
      <dgm:spPr/>
    </dgm:pt>
    <dgm:pt modelId="{599D81A2-4973-4342-BF82-BCB84C57D26B}" type="pres">
      <dgm:prSet presAssocID="{950CAE2F-8045-4DED-86DF-4F45A2F19D2F}" presName="image3" presStyleCnt="0"/>
      <dgm:spPr/>
    </dgm:pt>
    <dgm:pt modelId="{F201E3AA-F5E5-4852-B3B4-3BE5388DC230}" type="pres">
      <dgm:prSet presAssocID="{950CAE2F-8045-4DED-86DF-4F45A2F19D2F}" presName="imageRepeatNode" presStyleLbl="alignAcc1" presStyleIdx="2" presStyleCnt="6"/>
      <dgm:spPr/>
      <dgm:t>
        <a:bodyPr/>
        <a:lstStyle/>
        <a:p>
          <a:endParaRPr lang="de-AT"/>
        </a:p>
      </dgm:t>
    </dgm:pt>
    <dgm:pt modelId="{B3B39D5F-A99B-4A9C-BEC6-274CFE0A49E3}" type="pres">
      <dgm:prSet presAssocID="{950CAE2F-8045-4DED-86DF-4F45A2F19D2F}" presName="imageaccent3" presStyleCnt="0"/>
      <dgm:spPr/>
    </dgm:pt>
    <dgm:pt modelId="{4E6D1C04-C09C-4A9A-A0E6-0CD716B29ED9}" type="pres">
      <dgm:prSet presAssocID="{950CAE2F-8045-4DED-86DF-4F45A2F19D2F}" presName="accentRepeatNode" presStyleLbl="solidAlignAcc1" presStyleIdx="5" presStyleCnt="12"/>
      <dgm:spPr/>
    </dgm:pt>
    <dgm:pt modelId="{D435E2A8-E707-4EB5-A1D9-EA62D96F01A7}" type="pres">
      <dgm:prSet presAssocID="{03D79628-D53E-4457-BA19-E69580BE2BE2}" presName="text4" presStyleCnt="0"/>
      <dgm:spPr/>
    </dgm:pt>
    <dgm:pt modelId="{6DFD7981-35D3-408C-963D-60994465D9E7}" type="pres">
      <dgm:prSet presAssocID="{03D79628-D53E-4457-BA19-E69580BE2BE2}" presName="textRepeatNode" presStyleLbl="alignNode1" presStyleIdx="3" presStyleCnt="6">
        <dgm:presLayoutVars>
          <dgm:chMax val="0"/>
          <dgm:chPref val="0"/>
          <dgm:bulletEnabled val="1"/>
        </dgm:presLayoutVars>
      </dgm:prSet>
      <dgm:spPr/>
      <dgm:t>
        <a:bodyPr/>
        <a:lstStyle/>
        <a:p>
          <a:endParaRPr lang="de-AT"/>
        </a:p>
      </dgm:t>
    </dgm:pt>
    <dgm:pt modelId="{562924D5-D8E4-41F3-B7BA-0C54257B5B65}" type="pres">
      <dgm:prSet presAssocID="{03D79628-D53E-4457-BA19-E69580BE2BE2}" presName="textaccent4" presStyleCnt="0"/>
      <dgm:spPr/>
    </dgm:pt>
    <dgm:pt modelId="{F8F120EB-55CA-4CD1-AEB1-84783F75F0D9}" type="pres">
      <dgm:prSet presAssocID="{03D79628-D53E-4457-BA19-E69580BE2BE2}" presName="accentRepeatNode" presStyleLbl="solidAlignAcc1" presStyleIdx="6" presStyleCnt="12"/>
      <dgm:spPr/>
    </dgm:pt>
    <dgm:pt modelId="{DAA53786-14F6-4067-B2B2-61DC91571903}" type="pres">
      <dgm:prSet presAssocID="{204CBA1D-3268-4CBA-A23E-63E77714F7BD}" presName="image4" presStyleCnt="0"/>
      <dgm:spPr/>
    </dgm:pt>
    <dgm:pt modelId="{F456E5FD-AF72-4371-A5EF-83C25B995706}" type="pres">
      <dgm:prSet presAssocID="{204CBA1D-3268-4CBA-A23E-63E77714F7BD}" presName="imageRepeatNode" presStyleLbl="alignAcc1" presStyleIdx="3" presStyleCnt="6"/>
      <dgm:spPr/>
      <dgm:t>
        <a:bodyPr/>
        <a:lstStyle/>
        <a:p>
          <a:endParaRPr lang="de-AT"/>
        </a:p>
      </dgm:t>
    </dgm:pt>
    <dgm:pt modelId="{61B70045-AEAD-4C26-AA5B-D05B3DC0145E}" type="pres">
      <dgm:prSet presAssocID="{204CBA1D-3268-4CBA-A23E-63E77714F7BD}" presName="imageaccent4" presStyleCnt="0"/>
      <dgm:spPr/>
    </dgm:pt>
    <dgm:pt modelId="{55F03969-5911-4940-933B-3C721E33C500}" type="pres">
      <dgm:prSet presAssocID="{204CBA1D-3268-4CBA-A23E-63E77714F7BD}" presName="accentRepeatNode" presStyleLbl="solidAlignAcc1" presStyleIdx="7" presStyleCnt="12"/>
      <dgm:spPr/>
    </dgm:pt>
    <dgm:pt modelId="{16D7D70C-041B-4C6C-94D7-ED0CB1B74E66}" type="pres">
      <dgm:prSet presAssocID="{A6D362CA-011C-4C5D-AEA4-066BBE7E5C90}" presName="text5" presStyleCnt="0"/>
      <dgm:spPr/>
    </dgm:pt>
    <dgm:pt modelId="{0DBBC759-5570-4308-8041-9147F0CA8A39}" type="pres">
      <dgm:prSet presAssocID="{A6D362CA-011C-4C5D-AEA4-066BBE7E5C90}" presName="textRepeatNode" presStyleLbl="alignNode1" presStyleIdx="4" presStyleCnt="6">
        <dgm:presLayoutVars>
          <dgm:chMax val="0"/>
          <dgm:chPref val="0"/>
          <dgm:bulletEnabled val="1"/>
        </dgm:presLayoutVars>
      </dgm:prSet>
      <dgm:spPr/>
      <dgm:t>
        <a:bodyPr/>
        <a:lstStyle/>
        <a:p>
          <a:endParaRPr lang="de-AT"/>
        </a:p>
      </dgm:t>
    </dgm:pt>
    <dgm:pt modelId="{A300AA8E-89A4-426D-A7C3-F2D1BBE5B4C7}" type="pres">
      <dgm:prSet presAssocID="{A6D362CA-011C-4C5D-AEA4-066BBE7E5C90}" presName="textaccent5" presStyleCnt="0"/>
      <dgm:spPr/>
    </dgm:pt>
    <dgm:pt modelId="{0106BD11-59A5-4B57-AF8E-6AA63383F661}" type="pres">
      <dgm:prSet presAssocID="{A6D362CA-011C-4C5D-AEA4-066BBE7E5C90}" presName="accentRepeatNode" presStyleLbl="solidAlignAcc1" presStyleIdx="8" presStyleCnt="12"/>
      <dgm:spPr/>
    </dgm:pt>
    <dgm:pt modelId="{C43E02E0-80C4-4349-B357-20BE36DADEA0}" type="pres">
      <dgm:prSet presAssocID="{F34667AE-CCD0-4E79-B360-1175F7385087}" presName="image5" presStyleCnt="0"/>
      <dgm:spPr/>
    </dgm:pt>
    <dgm:pt modelId="{AC74F8A0-CB34-445C-B863-1FCDC14E6202}" type="pres">
      <dgm:prSet presAssocID="{F34667AE-CCD0-4E79-B360-1175F7385087}" presName="imageRepeatNode" presStyleLbl="alignAcc1" presStyleIdx="4" presStyleCnt="6"/>
      <dgm:spPr/>
      <dgm:t>
        <a:bodyPr/>
        <a:lstStyle/>
        <a:p>
          <a:endParaRPr lang="de-AT"/>
        </a:p>
      </dgm:t>
    </dgm:pt>
    <dgm:pt modelId="{B909A263-2902-40B3-AFE0-25764F3BAD52}" type="pres">
      <dgm:prSet presAssocID="{F34667AE-CCD0-4E79-B360-1175F7385087}" presName="imageaccent5" presStyleCnt="0"/>
      <dgm:spPr/>
    </dgm:pt>
    <dgm:pt modelId="{DD9DED44-DEB4-4243-B81D-86A9BF90D613}" type="pres">
      <dgm:prSet presAssocID="{F34667AE-CCD0-4E79-B360-1175F7385087}" presName="accentRepeatNode" presStyleLbl="solidAlignAcc1" presStyleIdx="9" presStyleCnt="12"/>
      <dgm:spPr/>
    </dgm:pt>
    <dgm:pt modelId="{F7828910-33ED-4503-A649-2407CDCCEBBA}" type="pres">
      <dgm:prSet presAssocID="{EA412083-C06B-4B8B-A9D0-03215394DB85}" presName="text6" presStyleCnt="0"/>
      <dgm:spPr/>
    </dgm:pt>
    <dgm:pt modelId="{15B578F2-8161-4BB1-AE54-9CFA19206E2D}" type="pres">
      <dgm:prSet presAssocID="{EA412083-C06B-4B8B-A9D0-03215394DB85}" presName="textRepeatNode" presStyleLbl="alignNode1" presStyleIdx="5" presStyleCnt="6">
        <dgm:presLayoutVars>
          <dgm:chMax val="0"/>
          <dgm:chPref val="0"/>
          <dgm:bulletEnabled val="1"/>
        </dgm:presLayoutVars>
      </dgm:prSet>
      <dgm:spPr/>
      <dgm:t>
        <a:bodyPr/>
        <a:lstStyle/>
        <a:p>
          <a:endParaRPr lang="de-AT"/>
        </a:p>
      </dgm:t>
    </dgm:pt>
    <dgm:pt modelId="{C88547ED-E736-41AA-9811-992E319E0965}" type="pres">
      <dgm:prSet presAssocID="{EA412083-C06B-4B8B-A9D0-03215394DB85}" presName="textaccent6" presStyleCnt="0"/>
      <dgm:spPr/>
    </dgm:pt>
    <dgm:pt modelId="{4DEEE8CC-E529-4B01-8CCB-FFC0450520A5}" type="pres">
      <dgm:prSet presAssocID="{EA412083-C06B-4B8B-A9D0-03215394DB85}" presName="accentRepeatNode" presStyleLbl="solidAlignAcc1" presStyleIdx="10" presStyleCnt="12"/>
      <dgm:spPr/>
    </dgm:pt>
    <dgm:pt modelId="{4402AFF7-B941-4C18-B0AA-568C5D0E4037}" type="pres">
      <dgm:prSet presAssocID="{ECA9E171-5064-4DBF-82FD-1F245E8843E3}" presName="image6" presStyleCnt="0"/>
      <dgm:spPr/>
    </dgm:pt>
    <dgm:pt modelId="{8B3DB7FA-D7A1-4AC4-8CBD-AF0DF855B2B8}" type="pres">
      <dgm:prSet presAssocID="{ECA9E171-5064-4DBF-82FD-1F245E8843E3}" presName="imageRepeatNode" presStyleLbl="alignAcc1" presStyleIdx="5" presStyleCnt="6"/>
      <dgm:spPr/>
      <dgm:t>
        <a:bodyPr/>
        <a:lstStyle/>
        <a:p>
          <a:endParaRPr lang="de-AT"/>
        </a:p>
      </dgm:t>
    </dgm:pt>
    <dgm:pt modelId="{6F44A8AF-ABF2-4A03-8F9F-BA6DBC0EC203}" type="pres">
      <dgm:prSet presAssocID="{ECA9E171-5064-4DBF-82FD-1F245E8843E3}" presName="imageaccent6" presStyleCnt="0"/>
      <dgm:spPr/>
    </dgm:pt>
    <dgm:pt modelId="{E3041D22-5ACD-4CD5-9BB5-84D2A283B4FB}" type="pres">
      <dgm:prSet presAssocID="{ECA9E171-5064-4DBF-82FD-1F245E8843E3}" presName="accentRepeatNode" presStyleLbl="solidAlignAcc1" presStyleIdx="11" presStyleCnt="12"/>
      <dgm:spPr/>
    </dgm:pt>
  </dgm:ptLst>
  <dgm:cxnLst>
    <dgm:cxn modelId="{48DEB8AC-4DD6-49C8-A77E-3470445754FD}" type="presOf" srcId="{ECA9E171-5064-4DBF-82FD-1F245E8843E3}" destId="{8B3DB7FA-D7A1-4AC4-8CBD-AF0DF855B2B8}" srcOrd="0" destOrd="0" presId="urn:microsoft.com/office/officeart/2008/layout/HexagonCluster"/>
    <dgm:cxn modelId="{EB9BA049-7465-414F-9683-4D592F811EDF}" type="presOf" srcId="{F4881A8B-452B-4FF6-9E29-84B29BBFA604}" destId="{ABDCA1AA-5A3F-49ED-99C0-E899DFAED454}" srcOrd="0" destOrd="0" presId="urn:microsoft.com/office/officeart/2008/layout/HexagonCluster"/>
    <dgm:cxn modelId="{542EA514-6C38-44ED-9EB7-5B4E2D35142A}" type="presOf" srcId="{EA412083-C06B-4B8B-A9D0-03215394DB85}" destId="{15B578F2-8161-4BB1-AE54-9CFA19206E2D}" srcOrd="0" destOrd="0" presId="urn:microsoft.com/office/officeart/2008/layout/HexagonCluster"/>
    <dgm:cxn modelId="{DDFFBFFE-716E-4BB8-9DAB-E04B4D15B8FA}" type="presOf" srcId="{03D79628-D53E-4457-BA19-E69580BE2BE2}" destId="{6DFD7981-35D3-408C-963D-60994465D9E7}" srcOrd="0" destOrd="0" presId="urn:microsoft.com/office/officeart/2008/layout/HexagonCluster"/>
    <dgm:cxn modelId="{71459D05-3275-4C5D-BE17-E0B4A48D9DA5}" type="presOf" srcId="{A6D362CA-011C-4C5D-AEA4-066BBE7E5C90}" destId="{0DBBC759-5570-4308-8041-9147F0CA8A39}" srcOrd="0" destOrd="0" presId="urn:microsoft.com/office/officeart/2008/layout/HexagonCluster"/>
    <dgm:cxn modelId="{339F4403-67C2-4B5D-B337-ACAFA366DCF5}" srcId="{F3FBD6A1-975F-4A83-AAD8-7A56B2B3ECAE}" destId="{F4881A8B-452B-4FF6-9E29-84B29BBFA604}" srcOrd="0" destOrd="0" parTransId="{49E2572C-C4AE-4CFB-834C-BA379A2CDA77}" sibTransId="{74D8AE13-40F5-43B0-A2EC-3D7264E750AB}"/>
    <dgm:cxn modelId="{C7442198-AB07-429E-93C9-B208B726FAD2}" type="presOf" srcId="{204CBA1D-3268-4CBA-A23E-63E77714F7BD}" destId="{F456E5FD-AF72-4371-A5EF-83C25B995706}" srcOrd="0" destOrd="0" presId="urn:microsoft.com/office/officeart/2008/layout/HexagonCluster"/>
    <dgm:cxn modelId="{97E34291-636C-4471-AE67-788FDBD4A1B5}" srcId="{F3FBD6A1-975F-4A83-AAD8-7A56B2B3ECAE}" destId="{A6D362CA-011C-4C5D-AEA4-066BBE7E5C90}" srcOrd="4" destOrd="0" parTransId="{502A1260-4CFF-434D-A1C3-368DB075BBE6}" sibTransId="{F34667AE-CCD0-4E79-B360-1175F7385087}"/>
    <dgm:cxn modelId="{23807FA2-A170-47A4-94D7-6B87E6C90ECE}" srcId="{F3FBD6A1-975F-4A83-AAD8-7A56B2B3ECAE}" destId="{03D79628-D53E-4457-BA19-E69580BE2BE2}" srcOrd="3" destOrd="0" parTransId="{DFF0989F-B38A-4D4D-A944-EC0E77EE0B0E}" sibTransId="{204CBA1D-3268-4CBA-A23E-63E77714F7BD}"/>
    <dgm:cxn modelId="{C56E223C-CB71-4CA1-9447-15FF068388F2}" srcId="{F3FBD6A1-975F-4A83-AAD8-7A56B2B3ECAE}" destId="{A9D7D8E7-2417-4782-90AB-3CCA571E5ED2}" srcOrd="2" destOrd="0" parTransId="{B1E1EB88-8974-4308-81B0-CE844DC77477}" sibTransId="{950CAE2F-8045-4DED-86DF-4F45A2F19D2F}"/>
    <dgm:cxn modelId="{55934DA9-C610-4D63-95EC-E1EEED25F3A2}" srcId="{F3FBD6A1-975F-4A83-AAD8-7A56B2B3ECAE}" destId="{27DBBAD4-8CC9-48B0-B2B4-CDAE8A905D33}" srcOrd="1" destOrd="0" parTransId="{60E4CFD4-5F38-4B3D-A6B5-7AD4343B9F09}" sibTransId="{9AA79C30-AA11-403E-8C4A-662001F235C0}"/>
    <dgm:cxn modelId="{AEEB0E63-F649-4309-AD5A-647E292381FA}" type="presOf" srcId="{74D8AE13-40F5-43B0-A2EC-3D7264E750AB}" destId="{B222639D-CB6A-4B62-952D-E7D1499414EF}" srcOrd="0" destOrd="0" presId="urn:microsoft.com/office/officeart/2008/layout/HexagonCluster"/>
    <dgm:cxn modelId="{6C558650-74DC-4C99-8AC8-8D2505517D4D}" type="presOf" srcId="{27DBBAD4-8CC9-48B0-B2B4-CDAE8A905D33}" destId="{FA1F1BF9-F862-4C95-BC7A-EED3CD6817A4}" srcOrd="0" destOrd="0" presId="urn:microsoft.com/office/officeart/2008/layout/HexagonCluster"/>
    <dgm:cxn modelId="{C4C249FB-8EBE-4E65-B097-54A16D0A3E47}" type="presOf" srcId="{9AA79C30-AA11-403E-8C4A-662001F235C0}" destId="{58A37FA7-AB96-4B10-B690-BCC429A5ACCC}" srcOrd="0" destOrd="0" presId="urn:microsoft.com/office/officeart/2008/layout/HexagonCluster"/>
    <dgm:cxn modelId="{1A585DC4-8DFC-43CB-8D73-F46641DC808D}" srcId="{F3FBD6A1-975F-4A83-AAD8-7A56B2B3ECAE}" destId="{EA412083-C06B-4B8B-A9D0-03215394DB85}" srcOrd="5" destOrd="0" parTransId="{BB84AAB1-B07A-4751-AE34-116563DA5AEE}" sibTransId="{ECA9E171-5064-4DBF-82FD-1F245E8843E3}"/>
    <dgm:cxn modelId="{E7E36918-AE7D-4544-857D-1D20730D1331}" type="presOf" srcId="{F34667AE-CCD0-4E79-B360-1175F7385087}" destId="{AC74F8A0-CB34-445C-B863-1FCDC14E6202}" srcOrd="0" destOrd="0" presId="urn:microsoft.com/office/officeart/2008/layout/HexagonCluster"/>
    <dgm:cxn modelId="{A52C9F9A-F810-40EF-BC92-2FCECEDB6FC1}" type="presOf" srcId="{A9D7D8E7-2417-4782-90AB-3CCA571E5ED2}" destId="{04A122E2-5448-48FC-A4C6-8519A7AC3804}" srcOrd="0" destOrd="0" presId="urn:microsoft.com/office/officeart/2008/layout/HexagonCluster"/>
    <dgm:cxn modelId="{2F4C4891-6714-480F-9A0D-1E30D11F8292}" type="presOf" srcId="{950CAE2F-8045-4DED-86DF-4F45A2F19D2F}" destId="{F201E3AA-F5E5-4852-B3B4-3BE5388DC230}" srcOrd="0" destOrd="0" presId="urn:microsoft.com/office/officeart/2008/layout/HexagonCluster"/>
    <dgm:cxn modelId="{A3DE7C5F-01BC-4D83-B95A-68CBE7B638D7}" type="presOf" srcId="{F3FBD6A1-975F-4A83-AAD8-7A56B2B3ECAE}" destId="{6DF2AB86-CAC7-445F-B7E5-5E8F95147B4D}" srcOrd="0" destOrd="0" presId="urn:microsoft.com/office/officeart/2008/layout/HexagonCluster"/>
    <dgm:cxn modelId="{1BB10148-55C4-430A-9791-9A2611116A7D}" type="presParOf" srcId="{6DF2AB86-CAC7-445F-B7E5-5E8F95147B4D}" destId="{97DB9DB5-B677-483B-B646-472FDAEFDFEC}" srcOrd="0" destOrd="0" presId="urn:microsoft.com/office/officeart/2008/layout/HexagonCluster"/>
    <dgm:cxn modelId="{E6D4050D-26E1-4F2A-9E09-3F66140E1752}" type="presParOf" srcId="{97DB9DB5-B677-483B-B646-472FDAEFDFEC}" destId="{ABDCA1AA-5A3F-49ED-99C0-E899DFAED454}" srcOrd="0" destOrd="0" presId="urn:microsoft.com/office/officeart/2008/layout/HexagonCluster"/>
    <dgm:cxn modelId="{94F96672-1BC2-4DC5-9035-4C630B3AB47E}" type="presParOf" srcId="{6DF2AB86-CAC7-445F-B7E5-5E8F95147B4D}" destId="{7F816770-EA77-40B2-807D-8BEA8B0A9019}" srcOrd="1" destOrd="0" presId="urn:microsoft.com/office/officeart/2008/layout/HexagonCluster"/>
    <dgm:cxn modelId="{FBB90CEA-4BD2-4FF7-896D-7FE92D10CA85}" type="presParOf" srcId="{7F816770-EA77-40B2-807D-8BEA8B0A9019}" destId="{C7326F1D-990D-4871-B0C9-873E6F76162C}" srcOrd="0" destOrd="0" presId="urn:microsoft.com/office/officeart/2008/layout/HexagonCluster"/>
    <dgm:cxn modelId="{C24A031D-DF2B-4A07-9612-1E1AEC1FEDC5}" type="presParOf" srcId="{6DF2AB86-CAC7-445F-B7E5-5E8F95147B4D}" destId="{D37D2FBF-E7B8-4905-8C74-3BEFFB6DB6A2}" srcOrd="2" destOrd="0" presId="urn:microsoft.com/office/officeart/2008/layout/HexagonCluster"/>
    <dgm:cxn modelId="{28AAA545-6B24-40D8-A03F-18F00870C804}" type="presParOf" srcId="{D37D2FBF-E7B8-4905-8C74-3BEFFB6DB6A2}" destId="{B222639D-CB6A-4B62-952D-E7D1499414EF}" srcOrd="0" destOrd="0" presId="urn:microsoft.com/office/officeart/2008/layout/HexagonCluster"/>
    <dgm:cxn modelId="{3DB7E1DC-06B2-4AEF-B849-8F13CC53C3F6}" type="presParOf" srcId="{6DF2AB86-CAC7-445F-B7E5-5E8F95147B4D}" destId="{8B88B53A-FFFA-4BFD-96D9-78D800ABA65C}" srcOrd="3" destOrd="0" presId="urn:microsoft.com/office/officeart/2008/layout/HexagonCluster"/>
    <dgm:cxn modelId="{7FDC30E1-1BCB-4B41-8D72-E046E72392D9}" type="presParOf" srcId="{8B88B53A-FFFA-4BFD-96D9-78D800ABA65C}" destId="{E30707EE-AF53-426F-9601-ABF3E7BF6BEB}" srcOrd="0" destOrd="0" presId="urn:microsoft.com/office/officeart/2008/layout/HexagonCluster"/>
    <dgm:cxn modelId="{C68482ED-EF86-47C0-ACC3-24B91E849E91}" type="presParOf" srcId="{6DF2AB86-CAC7-445F-B7E5-5E8F95147B4D}" destId="{F782B145-7EC9-40A4-864C-FB823D7E3E36}" srcOrd="4" destOrd="0" presId="urn:microsoft.com/office/officeart/2008/layout/HexagonCluster"/>
    <dgm:cxn modelId="{DD1B24AF-5748-45C8-84A8-B11CFD3E1A1C}" type="presParOf" srcId="{F782B145-7EC9-40A4-864C-FB823D7E3E36}" destId="{FA1F1BF9-F862-4C95-BC7A-EED3CD6817A4}" srcOrd="0" destOrd="0" presId="urn:microsoft.com/office/officeart/2008/layout/HexagonCluster"/>
    <dgm:cxn modelId="{50B3CC19-3D11-40DA-B5E1-C5562C816623}" type="presParOf" srcId="{6DF2AB86-CAC7-445F-B7E5-5E8F95147B4D}" destId="{E4CC9D2C-F033-4639-AFA9-844CB599F22F}" srcOrd="5" destOrd="0" presId="urn:microsoft.com/office/officeart/2008/layout/HexagonCluster"/>
    <dgm:cxn modelId="{2AE3A2EC-FB23-487F-9C52-21BE8E15D8A8}" type="presParOf" srcId="{E4CC9D2C-F033-4639-AFA9-844CB599F22F}" destId="{59B5CEFA-A098-4F2E-B874-1366B341B52D}" srcOrd="0" destOrd="0" presId="urn:microsoft.com/office/officeart/2008/layout/HexagonCluster"/>
    <dgm:cxn modelId="{97511AF9-4930-48ED-84B2-403A66D7D410}" type="presParOf" srcId="{6DF2AB86-CAC7-445F-B7E5-5E8F95147B4D}" destId="{87A82363-0BDB-40BC-8E2C-C3AA2EDB8B12}" srcOrd="6" destOrd="0" presId="urn:microsoft.com/office/officeart/2008/layout/HexagonCluster"/>
    <dgm:cxn modelId="{702D40AE-AD74-4823-B10E-44D64067D049}" type="presParOf" srcId="{87A82363-0BDB-40BC-8E2C-C3AA2EDB8B12}" destId="{58A37FA7-AB96-4B10-B690-BCC429A5ACCC}" srcOrd="0" destOrd="0" presId="urn:microsoft.com/office/officeart/2008/layout/HexagonCluster"/>
    <dgm:cxn modelId="{F193B0CA-CA76-4244-B1FF-5AF7B676EA92}" type="presParOf" srcId="{6DF2AB86-CAC7-445F-B7E5-5E8F95147B4D}" destId="{7E587053-DDA9-4EA2-B0DF-907F8793A43B}" srcOrd="7" destOrd="0" presId="urn:microsoft.com/office/officeart/2008/layout/HexagonCluster"/>
    <dgm:cxn modelId="{03FB660B-A950-42FF-BDC6-2035A60D7D4C}" type="presParOf" srcId="{7E587053-DDA9-4EA2-B0DF-907F8793A43B}" destId="{33A0D330-08AA-414C-B8AF-98E74DEB6692}" srcOrd="0" destOrd="0" presId="urn:microsoft.com/office/officeart/2008/layout/HexagonCluster"/>
    <dgm:cxn modelId="{103F4700-51BF-489A-9853-7B75FBE6881F}" type="presParOf" srcId="{6DF2AB86-CAC7-445F-B7E5-5E8F95147B4D}" destId="{E44F3790-F01E-4CC6-9C03-4275F008B5C7}" srcOrd="8" destOrd="0" presId="urn:microsoft.com/office/officeart/2008/layout/HexagonCluster"/>
    <dgm:cxn modelId="{BA7D9454-0505-4ED7-8833-D97D900E00E7}" type="presParOf" srcId="{E44F3790-F01E-4CC6-9C03-4275F008B5C7}" destId="{04A122E2-5448-48FC-A4C6-8519A7AC3804}" srcOrd="0" destOrd="0" presId="urn:microsoft.com/office/officeart/2008/layout/HexagonCluster"/>
    <dgm:cxn modelId="{256784BF-6A0A-4825-95CC-47C4B63A0F23}" type="presParOf" srcId="{6DF2AB86-CAC7-445F-B7E5-5E8F95147B4D}" destId="{0413940D-0E37-4033-862E-A51E40E5AAB7}" srcOrd="9" destOrd="0" presId="urn:microsoft.com/office/officeart/2008/layout/HexagonCluster"/>
    <dgm:cxn modelId="{B15E45C5-75B8-4DD6-910E-0ED113008493}" type="presParOf" srcId="{0413940D-0E37-4033-862E-A51E40E5AAB7}" destId="{878C28DB-5710-40C2-83A9-1BE7D39B3698}" srcOrd="0" destOrd="0" presId="urn:microsoft.com/office/officeart/2008/layout/HexagonCluster"/>
    <dgm:cxn modelId="{C1F201B7-A7EC-4D79-99D1-23834E7F9BF3}" type="presParOf" srcId="{6DF2AB86-CAC7-445F-B7E5-5E8F95147B4D}" destId="{599D81A2-4973-4342-BF82-BCB84C57D26B}" srcOrd="10" destOrd="0" presId="urn:microsoft.com/office/officeart/2008/layout/HexagonCluster"/>
    <dgm:cxn modelId="{B0753EAB-FEE7-440A-A8E3-73409396FF39}" type="presParOf" srcId="{599D81A2-4973-4342-BF82-BCB84C57D26B}" destId="{F201E3AA-F5E5-4852-B3B4-3BE5388DC230}" srcOrd="0" destOrd="0" presId="urn:microsoft.com/office/officeart/2008/layout/HexagonCluster"/>
    <dgm:cxn modelId="{7438381B-621B-4996-AC1E-7672FE367713}" type="presParOf" srcId="{6DF2AB86-CAC7-445F-B7E5-5E8F95147B4D}" destId="{B3B39D5F-A99B-4A9C-BEC6-274CFE0A49E3}" srcOrd="11" destOrd="0" presId="urn:microsoft.com/office/officeart/2008/layout/HexagonCluster"/>
    <dgm:cxn modelId="{185ECFD1-1D5D-46AE-9BAF-1B00C7333B30}" type="presParOf" srcId="{B3B39D5F-A99B-4A9C-BEC6-274CFE0A49E3}" destId="{4E6D1C04-C09C-4A9A-A0E6-0CD716B29ED9}" srcOrd="0" destOrd="0" presId="urn:microsoft.com/office/officeart/2008/layout/HexagonCluster"/>
    <dgm:cxn modelId="{4A4A1199-A91C-41A6-BCF6-95DFBCA75473}" type="presParOf" srcId="{6DF2AB86-CAC7-445F-B7E5-5E8F95147B4D}" destId="{D435E2A8-E707-4EB5-A1D9-EA62D96F01A7}" srcOrd="12" destOrd="0" presId="urn:microsoft.com/office/officeart/2008/layout/HexagonCluster"/>
    <dgm:cxn modelId="{C525991E-0C38-4661-89BD-D2D295787DD0}" type="presParOf" srcId="{D435E2A8-E707-4EB5-A1D9-EA62D96F01A7}" destId="{6DFD7981-35D3-408C-963D-60994465D9E7}" srcOrd="0" destOrd="0" presId="urn:microsoft.com/office/officeart/2008/layout/HexagonCluster"/>
    <dgm:cxn modelId="{A8757ADD-C36C-4EE2-B4CA-424F78E8BA51}" type="presParOf" srcId="{6DF2AB86-CAC7-445F-B7E5-5E8F95147B4D}" destId="{562924D5-D8E4-41F3-B7BA-0C54257B5B65}" srcOrd="13" destOrd="0" presId="urn:microsoft.com/office/officeart/2008/layout/HexagonCluster"/>
    <dgm:cxn modelId="{3A2414E4-2B7C-4161-ABB9-1EB54354C049}" type="presParOf" srcId="{562924D5-D8E4-41F3-B7BA-0C54257B5B65}" destId="{F8F120EB-55CA-4CD1-AEB1-84783F75F0D9}" srcOrd="0" destOrd="0" presId="urn:microsoft.com/office/officeart/2008/layout/HexagonCluster"/>
    <dgm:cxn modelId="{001345C7-D6EA-46CC-B2C5-53F79008CC50}" type="presParOf" srcId="{6DF2AB86-CAC7-445F-B7E5-5E8F95147B4D}" destId="{DAA53786-14F6-4067-B2B2-61DC91571903}" srcOrd="14" destOrd="0" presId="urn:microsoft.com/office/officeart/2008/layout/HexagonCluster"/>
    <dgm:cxn modelId="{FE65D774-1376-469D-AD43-93D2187E8B38}" type="presParOf" srcId="{DAA53786-14F6-4067-B2B2-61DC91571903}" destId="{F456E5FD-AF72-4371-A5EF-83C25B995706}" srcOrd="0" destOrd="0" presId="urn:microsoft.com/office/officeart/2008/layout/HexagonCluster"/>
    <dgm:cxn modelId="{E30A10D7-82F6-431E-8211-DA6C8AACA666}" type="presParOf" srcId="{6DF2AB86-CAC7-445F-B7E5-5E8F95147B4D}" destId="{61B70045-AEAD-4C26-AA5B-D05B3DC0145E}" srcOrd="15" destOrd="0" presId="urn:microsoft.com/office/officeart/2008/layout/HexagonCluster"/>
    <dgm:cxn modelId="{F7BC36C5-529A-4DA0-A703-5FD3742A4C88}" type="presParOf" srcId="{61B70045-AEAD-4C26-AA5B-D05B3DC0145E}" destId="{55F03969-5911-4940-933B-3C721E33C500}" srcOrd="0" destOrd="0" presId="urn:microsoft.com/office/officeart/2008/layout/HexagonCluster"/>
    <dgm:cxn modelId="{C0C30234-E129-45AE-B87E-E9D315D4A647}" type="presParOf" srcId="{6DF2AB86-CAC7-445F-B7E5-5E8F95147B4D}" destId="{16D7D70C-041B-4C6C-94D7-ED0CB1B74E66}" srcOrd="16" destOrd="0" presId="urn:microsoft.com/office/officeart/2008/layout/HexagonCluster"/>
    <dgm:cxn modelId="{8F1F41B4-5881-4ED7-A36D-CD8C5D6E6D9F}" type="presParOf" srcId="{16D7D70C-041B-4C6C-94D7-ED0CB1B74E66}" destId="{0DBBC759-5570-4308-8041-9147F0CA8A39}" srcOrd="0" destOrd="0" presId="urn:microsoft.com/office/officeart/2008/layout/HexagonCluster"/>
    <dgm:cxn modelId="{2429EBB2-0298-4396-BDFC-57D215DB8394}" type="presParOf" srcId="{6DF2AB86-CAC7-445F-B7E5-5E8F95147B4D}" destId="{A300AA8E-89A4-426D-A7C3-F2D1BBE5B4C7}" srcOrd="17" destOrd="0" presId="urn:microsoft.com/office/officeart/2008/layout/HexagonCluster"/>
    <dgm:cxn modelId="{41586382-43BC-475E-B473-5CE427FF28A1}" type="presParOf" srcId="{A300AA8E-89A4-426D-A7C3-F2D1BBE5B4C7}" destId="{0106BD11-59A5-4B57-AF8E-6AA63383F661}" srcOrd="0" destOrd="0" presId="urn:microsoft.com/office/officeart/2008/layout/HexagonCluster"/>
    <dgm:cxn modelId="{16DBDAD4-CCA0-49D9-8C10-27F120F5A40C}" type="presParOf" srcId="{6DF2AB86-CAC7-445F-B7E5-5E8F95147B4D}" destId="{C43E02E0-80C4-4349-B357-20BE36DADEA0}" srcOrd="18" destOrd="0" presId="urn:microsoft.com/office/officeart/2008/layout/HexagonCluster"/>
    <dgm:cxn modelId="{433C6593-8E2C-4E74-9851-05CBA861B66D}" type="presParOf" srcId="{C43E02E0-80C4-4349-B357-20BE36DADEA0}" destId="{AC74F8A0-CB34-445C-B863-1FCDC14E6202}" srcOrd="0" destOrd="0" presId="urn:microsoft.com/office/officeart/2008/layout/HexagonCluster"/>
    <dgm:cxn modelId="{D025E541-FE71-47FA-BFDC-A03E2374C570}" type="presParOf" srcId="{6DF2AB86-CAC7-445F-B7E5-5E8F95147B4D}" destId="{B909A263-2902-40B3-AFE0-25764F3BAD52}" srcOrd="19" destOrd="0" presId="urn:microsoft.com/office/officeart/2008/layout/HexagonCluster"/>
    <dgm:cxn modelId="{F1211452-90BF-4C4A-85EB-96D4C9924151}" type="presParOf" srcId="{B909A263-2902-40B3-AFE0-25764F3BAD52}" destId="{DD9DED44-DEB4-4243-B81D-86A9BF90D613}" srcOrd="0" destOrd="0" presId="urn:microsoft.com/office/officeart/2008/layout/HexagonCluster"/>
    <dgm:cxn modelId="{FD2A6C5C-F816-49B2-88BF-BBF977D3E7CD}" type="presParOf" srcId="{6DF2AB86-CAC7-445F-B7E5-5E8F95147B4D}" destId="{F7828910-33ED-4503-A649-2407CDCCEBBA}" srcOrd="20" destOrd="0" presId="urn:microsoft.com/office/officeart/2008/layout/HexagonCluster"/>
    <dgm:cxn modelId="{320F3F18-A760-4D72-8D7D-7D60EF470191}" type="presParOf" srcId="{F7828910-33ED-4503-A649-2407CDCCEBBA}" destId="{15B578F2-8161-4BB1-AE54-9CFA19206E2D}" srcOrd="0" destOrd="0" presId="urn:microsoft.com/office/officeart/2008/layout/HexagonCluster"/>
    <dgm:cxn modelId="{7A70D5E6-00E2-459C-8281-8C4CE37C0FA6}" type="presParOf" srcId="{6DF2AB86-CAC7-445F-B7E5-5E8F95147B4D}" destId="{C88547ED-E736-41AA-9811-992E319E0965}" srcOrd="21" destOrd="0" presId="urn:microsoft.com/office/officeart/2008/layout/HexagonCluster"/>
    <dgm:cxn modelId="{916C322B-ABAD-472F-90A8-ECC2D9A5AFEB}" type="presParOf" srcId="{C88547ED-E736-41AA-9811-992E319E0965}" destId="{4DEEE8CC-E529-4B01-8CCB-FFC0450520A5}" srcOrd="0" destOrd="0" presId="urn:microsoft.com/office/officeart/2008/layout/HexagonCluster"/>
    <dgm:cxn modelId="{87467E1D-4CE8-45B6-9DC0-914D68D60B6F}" type="presParOf" srcId="{6DF2AB86-CAC7-445F-B7E5-5E8F95147B4D}" destId="{4402AFF7-B941-4C18-B0AA-568C5D0E4037}" srcOrd="22" destOrd="0" presId="urn:microsoft.com/office/officeart/2008/layout/HexagonCluster"/>
    <dgm:cxn modelId="{4367E526-3BAE-46ED-9505-4BBD33CB3C1F}" type="presParOf" srcId="{4402AFF7-B941-4C18-B0AA-568C5D0E4037}" destId="{8B3DB7FA-D7A1-4AC4-8CBD-AF0DF855B2B8}" srcOrd="0" destOrd="0" presId="urn:microsoft.com/office/officeart/2008/layout/HexagonCluster"/>
    <dgm:cxn modelId="{A1A159AA-1E89-4035-984C-ADDDD70FFD46}" type="presParOf" srcId="{6DF2AB86-CAC7-445F-B7E5-5E8F95147B4D}" destId="{6F44A8AF-ABF2-4A03-8F9F-BA6DBC0EC203}" srcOrd="23" destOrd="0" presId="urn:microsoft.com/office/officeart/2008/layout/HexagonCluster"/>
    <dgm:cxn modelId="{4D61A85F-5185-4C34-9D83-B4E5123EC788}" type="presParOf" srcId="{6F44A8AF-ABF2-4A03-8F9F-BA6DBC0EC203}" destId="{E3041D22-5ACD-4CD5-9BB5-84D2A283B4FB}" srcOrd="0" destOrd="0" presId="urn:microsoft.com/office/officeart/2008/layout/Hexagon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dgm:spPr/>
      <dgm:t>
        <a:bodyPr/>
        <a:lstStyle/>
        <a:p>
          <a:pPr algn="ctr">
            <a:lnSpc>
              <a:spcPct val="100000"/>
            </a:lnSpc>
            <a:defRPr b="1"/>
          </a:pPr>
          <a:r>
            <a:rPr lang="es-ES" b="1" dirty="0">
              <a:effectLst/>
              <a:latin typeface="Bahnschrift SemiBold SemiConden" panose="020B0502040204020203" pitchFamily="34" charset="0"/>
            </a:rPr>
            <a:t>O1 UPWOOD </a:t>
          </a:r>
          <a:r>
            <a:rPr lang="es-ES" b="1" dirty="0" smtClean="0">
              <a:effectLst/>
              <a:latin typeface="Bahnschrift SemiBold SemiConden" panose="020B0502040204020203" pitchFamily="34" charset="0"/>
            </a:rPr>
            <a:t>A</a:t>
          </a:r>
          <a:r>
            <a:rPr lang="de-AT" b="1" dirty="0" err="1" smtClean="0">
              <a:effectLst/>
              <a:latin typeface="Bahnschrift SemiBold SemiConden" panose="020B0502040204020203" pitchFamily="34" charset="0"/>
            </a:rPr>
            <a:t>rbeitsbasierte</a:t>
          </a:r>
          <a:r>
            <a:rPr lang="de-AT" b="1" dirty="0" smtClean="0">
              <a:effectLst/>
              <a:latin typeface="Bahnschrift SemiBold SemiConden" panose="020B0502040204020203" pitchFamily="34" charset="0"/>
            </a:rPr>
            <a:t> Lernergebnisse</a:t>
          </a:r>
          <a:endParaRPr lang="en-GB" b="1" noProof="0" dirty="0">
            <a:effectLst/>
            <a:latin typeface="Bahnschrift SemiBold SemiConden" panose="020B0502040204020203" pitchFamily="34" charset="0"/>
          </a:endParaRPr>
        </a:p>
      </dgm:t>
    </dgm:pt>
    <dgm:pt modelId="{08E39308-A925-4EAB-A43C-F1E47949DD4F}" type="parTrans" cxnId="{E05185F6-9133-4FF2-90BC-BC0AFF70E57E}">
      <dgm:prSet/>
      <dgm:spPr/>
      <dgm:t>
        <a:bodyPr/>
        <a:lstStyle/>
        <a:p>
          <a:pPr algn="ctr"/>
          <a:endParaRPr lang="es-ES" sz="2000"/>
        </a:p>
      </dgm:t>
    </dgm:pt>
    <dgm:pt modelId="{E7494D77-11EF-46BD-9929-7AD3A6D494AB}" type="sibTrans" cxnId="{E05185F6-9133-4FF2-90BC-BC0AFF70E57E}">
      <dgm:prSet/>
      <dgm:spPr/>
      <dgm:t>
        <a:bodyPr/>
        <a:lstStyle/>
        <a:p>
          <a:pPr algn="ctr"/>
          <a:endParaRPr lang="es-ES"/>
        </a:p>
      </dgm:t>
    </dgm:pt>
    <dgm:pt modelId="{83B98DFA-06B7-4952-AB9E-06AB78B5F41E}">
      <dgm:prSet phldrT="[Texto]" custT="1"/>
      <dgm:spPr/>
      <dgm:t>
        <a:bodyPr/>
        <a:lstStyle/>
        <a:p>
          <a:pPr algn="ctr">
            <a:lnSpc>
              <a:spcPct val="100000"/>
            </a:lnSpc>
          </a:pPr>
          <a:r>
            <a:rPr lang="de-AT" sz="1600" b="1" dirty="0" smtClean="0"/>
            <a:t>Analyse des aktuellen und zukünftigen Kompetenz- und Wissensbedarfs, der zur Entwicklung von Lernergebnissen führt</a:t>
          </a:r>
          <a:r>
            <a:rPr lang="en-US" sz="1600" b="1" dirty="0" smtClean="0"/>
            <a:t>.</a:t>
          </a:r>
          <a:endParaRPr lang="es-ES" sz="1600" dirty="0"/>
        </a:p>
      </dgm:t>
    </dgm:pt>
    <dgm:pt modelId="{723AB1A3-E6EB-44D5-9904-4467CAD2AEF5}" type="parTrans" cxnId="{9D9036A7-7097-4EC6-B4A0-8DA99CEBFA8E}">
      <dgm:prSet/>
      <dgm:spPr/>
      <dgm:t>
        <a:bodyPr/>
        <a:lstStyle/>
        <a:p>
          <a:pPr algn="ctr"/>
          <a:endParaRPr lang="es-ES" sz="2000"/>
        </a:p>
      </dgm:t>
    </dgm:pt>
    <dgm:pt modelId="{89178210-FAE3-4E1B-988B-2AEA2F3A62AB}" type="sibTrans" cxnId="{9D9036A7-7097-4EC6-B4A0-8DA99CEBFA8E}">
      <dgm:prSet/>
      <dgm:spPr/>
      <dgm:t>
        <a:bodyPr/>
        <a:lstStyle/>
        <a:p>
          <a:pPr algn="ctr"/>
          <a:endParaRPr lang="es-ES"/>
        </a:p>
      </dgm:t>
    </dgm:pt>
    <dgm:pt modelId="{4A04A4D8-40FE-4DD7-9E17-3D9CCEADD869}">
      <dgm:prSet phldrT="[Texto]" custT="1"/>
      <dgm:spPr/>
      <dgm:t>
        <a:bodyPr/>
        <a:lstStyle/>
        <a:p>
          <a:pPr algn="ctr">
            <a:lnSpc>
              <a:spcPct val="100000"/>
            </a:lnSpc>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de-AT" sz="2000" b="1" kern="1200" dirty="0" smtClean="0">
              <a:solidFill>
                <a:prstClr val="black">
                  <a:hueOff val="0"/>
                  <a:satOff val="0"/>
                  <a:lumOff val="0"/>
                  <a:alphaOff val="0"/>
                </a:prstClr>
              </a:solidFill>
              <a:effectLst/>
              <a:latin typeface="Bahnschrift SemiBold SemiConden" panose="020B0502040204020203" pitchFamily="34" charset="0"/>
              <a:ea typeface="+mn-ea"/>
              <a:cs typeface="+mn-cs"/>
            </a:rPr>
            <a:t>Lerneinheiten und freizugängliche Lern- und Lehrmaterialien (OER)</a:t>
          </a:r>
          <a:r>
            <a:rPr lang="es-ES" sz="2000" b="1" kern="1200" dirty="0" smtClean="0">
              <a:solidFill>
                <a:prstClr val="black">
                  <a:hueOff val="0"/>
                  <a:satOff val="0"/>
                  <a:lumOff val="0"/>
                  <a:alphaOff val="0"/>
                </a:prstClr>
              </a:solidFill>
              <a:effectLst/>
              <a:latin typeface="Bahnschrift SemiBold SemiConden" panose="020B0502040204020203" pitchFamily="34" charset="0"/>
              <a:ea typeface="+mn-ea"/>
              <a:cs typeface="+mn-cs"/>
            </a:rPr>
            <a:t> </a:t>
          </a:r>
          <a:endPar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718298CD-A0FB-4226-8C6C-62350DAB0169}" type="parTrans" cxnId="{63E0BB6A-F036-424B-BC44-3134E0E972E9}">
      <dgm:prSet/>
      <dgm:spPr/>
      <dgm:t>
        <a:bodyPr/>
        <a:lstStyle/>
        <a:p>
          <a:pPr algn="ctr"/>
          <a:endParaRPr lang="es-ES" sz="2000"/>
        </a:p>
      </dgm:t>
    </dgm:pt>
    <dgm:pt modelId="{A65EEC3B-43D2-4ACF-8FC5-A0E1D8C5D9B3}" type="sibTrans" cxnId="{63E0BB6A-F036-424B-BC44-3134E0E972E9}">
      <dgm:prSet/>
      <dgm:spPr/>
      <dgm:t>
        <a:bodyPr/>
        <a:lstStyle/>
        <a:p>
          <a:pPr algn="ctr"/>
          <a:endParaRPr lang="es-ES"/>
        </a:p>
      </dgm:t>
    </dgm:pt>
    <dgm:pt modelId="{0B9D5F6F-A93F-4A8E-B0C1-7F247F553645}">
      <dgm:prSet phldrT="[Texto]" custT="1"/>
      <dgm:spPr/>
      <dgm:t>
        <a:bodyPr/>
        <a:lstStyle/>
        <a:p>
          <a:pPr algn="ctr">
            <a:lnSpc>
              <a:spcPct val="100000"/>
            </a:lnSpc>
          </a:pPr>
          <a:r>
            <a:rPr lang="de-AT" sz="1600" b="1" dirty="0" smtClean="0"/>
            <a:t>Entwicklung der Struktur eines Lehrplans über innovative, energieeffiziente Holzbautechnologien, -methoden und praktische Anwendungen.</a:t>
          </a:r>
          <a:endParaRPr lang="en-GB" sz="1600" noProof="0" dirty="0"/>
        </a:p>
      </dgm:t>
    </dgm:pt>
    <dgm:pt modelId="{1ED84998-D4D0-4A22-8A2D-B5D7662328FA}" type="parTrans" cxnId="{47A9C0A0-E975-4413-A866-A31BC0DE4E5D}">
      <dgm:prSet/>
      <dgm:spPr/>
      <dgm:t>
        <a:bodyPr/>
        <a:lstStyle/>
        <a:p>
          <a:pPr algn="ctr"/>
          <a:endParaRPr lang="es-ES" sz="2000"/>
        </a:p>
      </dgm:t>
    </dgm:pt>
    <dgm:pt modelId="{1A3AFDF1-AB0C-4207-B012-690E8F5ED9B0}" type="sibTrans" cxnId="{47A9C0A0-E975-4413-A866-A31BC0DE4E5D}">
      <dgm:prSet/>
      <dgm:spPr/>
      <dgm:t>
        <a:bodyPr/>
        <a:lstStyle/>
        <a:p>
          <a:pPr algn="ctr"/>
          <a:endParaRPr lang="es-ES"/>
        </a:p>
      </dgm:t>
    </dgm:pt>
    <dgm:pt modelId="{6CC11FB3-2ADE-44CD-9A69-8CC6C057E8AD}">
      <dgm:prSet custT="1"/>
      <dgm:spPr/>
      <dgm:t>
        <a:bodyPr/>
        <a:lstStyle/>
        <a:p>
          <a:r>
            <a:rPr lang="de-AT" sz="1600" b="1" dirty="0"/>
            <a:t>Erstellung von entsprechenden pädagogischen Materialien, die als offene Bildungsressourcen angeboten werden sollen.</a:t>
          </a:r>
          <a:endParaRPr lang="de-AT" sz="1600" b="1" dirty="0"/>
        </a:p>
      </dgm:t>
    </dgm:pt>
    <dgm:pt modelId="{0F622D83-C717-4320-860E-73C21162790A}" type="parTrans" cxnId="{E1D3DCD3-1410-41FB-ABFA-F6784165EE9A}">
      <dgm:prSet/>
      <dgm:spPr/>
      <dgm:t>
        <a:bodyPr/>
        <a:lstStyle/>
        <a:p>
          <a:endParaRPr lang="de-AT"/>
        </a:p>
      </dgm:t>
    </dgm:pt>
    <dgm:pt modelId="{29E2C80F-0E28-4894-871B-80C28E39DF65}" type="sibTrans" cxnId="{E1D3DCD3-1410-41FB-ABFA-F6784165EE9A}">
      <dgm:prSet/>
      <dgm:spPr/>
      <dgm:t>
        <a:bodyPr/>
        <a:lstStyle/>
        <a:p>
          <a:endParaRPr lang="de-AT"/>
        </a:p>
      </dgm:t>
    </dgm:pt>
    <dgm:pt modelId="{39F9AACF-2A04-407A-81D6-115FE062FB6B}" type="pres">
      <dgm:prSet presAssocID="{27D68341-B3EA-41BA-AB05-425E96CA1226}" presName="root" presStyleCnt="0">
        <dgm:presLayoutVars>
          <dgm:dir/>
          <dgm:resizeHandles val="exact"/>
        </dgm:presLayoutVars>
      </dgm:prSet>
      <dgm:spPr/>
      <dgm:t>
        <a:bodyPr/>
        <a:lstStyle/>
        <a:p>
          <a:endParaRPr lang="de-AT"/>
        </a:p>
      </dgm:t>
    </dgm:pt>
    <dgm:pt modelId="{E5106012-A21D-4532-BAD3-F200CC05DC37}" type="pres">
      <dgm:prSet presAssocID="{B3210104-D82B-456F-9232-47A07B786100}" presName="compNode" presStyleCnt="0"/>
      <dgm:spPr/>
    </dgm:pt>
    <dgm:pt modelId="{BC6D5DE7-F7FC-4CB3-81A5-89530D10AE6E}" type="pres">
      <dgm:prSet presAssocID="{B3210104-D82B-456F-9232-47A07B786100}" presName="iconRect" presStyleLbl="node1" presStyleIdx="0" presStyleCnt="2" custScaleX="87301" custScaleY="85531" custLinFactX="1788" custLinFactNeighborX="100000" custLinFactNeighborY="-1105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t>
        <a:bodyPr/>
        <a:lstStyle/>
        <a:p>
          <a:endParaRPr lang="de-AT"/>
        </a:p>
      </dgm:t>
      <dgm:extLst>
        <a:ext uri="{E40237B7-FDA0-4F09-8148-C483321AD2D9}">
          <dgm14:cNvPr xmlns:dgm14="http://schemas.microsoft.com/office/drawing/2010/diagram" id="0" name="" descr="Presentación con gráfico circular"/>
        </a:ext>
      </dgm:extLst>
    </dgm:pt>
    <dgm:pt modelId="{A3A89421-65FA-4AE6-8D0A-907A75668B8C}" type="pres">
      <dgm:prSet presAssocID="{B3210104-D82B-456F-9232-47A07B786100}" presName="iconSpace" presStyleCnt="0"/>
      <dgm:spPr/>
    </dgm:pt>
    <dgm:pt modelId="{DFA55830-17BD-43B0-AC51-F79C46BBCFF3}" type="pres">
      <dgm:prSet presAssocID="{B3210104-D82B-456F-9232-47A07B786100}" presName="parTx" presStyleLbl="revTx" presStyleIdx="0" presStyleCnt="4" custScaleX="87339" custLinFactNeighborX="3971" custLinFactNeighborY="-25919">
        <dgm:presLayoutVars>
          <dgm:chMax val="0"/>
          <dgm:chPref val="0"/>
        </dgm:presLayoutVars>
      </dgm:prSet>
      <dgm:spPr/>
      <dgm:t>
        <a:bodyPr/>
        <a:lstStyle/>
        <a:p>
          <a:endParaRPr lang="de-AT"/>
        </a:p>
      </dgm:t>
    </dgm:pt>
    <dgm:pt modelId="{B782C832-A819-412A-AD0A-64208374F48E}" type="pres">
      <dgm:prSet presAssocID="{B3210104-D82B-456F-9232-47A07B786100}" presName="txSpace" presStyleCnt="0"/>
      <dgm:spPr/>
    </dgm:pt>
    <dgm:pt modelId="{98670840-0329-4479-BC9E-FBB20689B381}" type="pres">
      <dgm:prSet presAssocID="{B3210104-D82B-456F-9232-47A07B786100}" presName="desTx" presStyleLbl="revTx" presStyleIdx="1" presStyleCnt="4" custScaleX="84259" custScaleY="841573" custLinFactY="197697" custLinFactNeighborX="4053" custLinFactNeighborY="200000">
        <dgm:presLayoutVars/>
      </dgm:prSet>
      <dgm:spPr/>
      <dgm:t>
        <a:bodyPr/>
        <a:lstStyle/>
        <a:p>
          <a:endParaRPr lang="de-AT"/>
        </a:p>
      </dgm:t>
    </dgm:pt>
    <dgm:pt modelId="{8C964767-ED2D-4C57-983E-0E6C17356F2C}" type="pres">
      <dgm:prSet presAssocID="{E7494D77-11EF-46BD-9929-7AD3A6D494AB}" presName="sibTrans" presStyleCnt="0"/>
      <dgm:spPr/>
    </dgm:pt>
    <dgm:pt modelId="{A978FAE5-1EF7-40EA-8C94-E73D68DD0C21}" type="pres">
      <dgm:prSet presAssocID="{4A04A4D8-40FE-4DD7-9E17-3D9CCEADD869}" presName="compNode" presStyleCnt="0"/>
      <dgm:spPr/>
    </dgm:pt>
    <dgm:pt modelId="{9D6C4125-FA12-4B07-AA07-87A6395B0533}" type="pres">
      <dgm:prSet presAssocID="{4A04A4D8-40FE-4DD7-9E17-3D9CCEADD869}" presName="iconRect" presStyleLbl="node1" presStyleIdx="1" presStyleCnt="2" custScaleX="87301" custScaleY="85531" custLinFactNeighborX="72842" custLinFactNeighborY="-60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t>
        <a:bodyPr/>
        <a:lstStyle/>
        <a:p>
          <a:endParaRPr lang="de-AT"/>
        </a:p>
      </dgm:t>
      <dgm:extLst>
        <a:ext uri="{E40237B7-FDA0-4F09-8148-C483321AD2D9}">
          <dgm14:cNvPr xmlns:dgm14="http://schemas.microsoft.com/office/drawing/2010/diagram" id="0" name="" descr="Classroom"/>
        </a:ext>
      </dgm:extLst>
    </dgm:pt>
    <dgm:pt modelId="{144B1282-5C68-4AAF-8E7A-C38158570DA0}" type="pres">
      <dgm:prSet presAssocID="{4A04A4D8-40FE-4DD7-9E17-3D9CCEADD869}" presName="iconSpace" presStyleCnt="0"/>
      <dgm:spPr/>
    </dgm:pt>
    <dgm:pt modelId="{4F7CDD7F-A9C2-4E62-BF77-FF20C73DD6CD}" type="pres">
      <dgm:prSet presAssocID="{4A04A4D8-40FE-4DD7-9E17-3D9CCEADD869}" presName="parTx" presStyleLbl="revTx" presStyleIdx="2" presStyleCnt="4" custScaleX="118409" custLinFactNeighborX="-11949" custLinFactNeighborY="-25557">
        <dgm:presLayoutVars>
          <dgm:chMax val="0"/>
          <dgm:chPref val="0"/>
        </dgm:presLayoutVars>
      </dgm:prSet>
      <dgm:spPr/>
      <dgm:t>
        <a:bodyPr/>
        <a:lstStyle/>
        <a:p>
          <a:endParaRPr lang="de-AT"/>
        </a:p>
      </dgm:t>
    </dgm:pt>
    <dgm:pt modelId="{18B68629-A0F7-4A73-9BCE-69B37C4E138C}" type="pres">
      <dgm:prSet presAssocID="{4A04A4D8-40FE-4DD7-9E17-3D9CCEADD869}" presName="txSpace" presStyleCnt="0"/>
      <dgm:spPr/>
    </dgm:pt>
    <dgm:pt modelId="{22B52FA8-323D-4237-8579-6C0956CDE855}" type="pres">
      <dgm:prSet presAssocID="{4A04A4D8-40FE-4DD7-9E17-3D9CCEADD869}" presName="desTx" presStyleLbl="revTx" presStyleIdx="3" presStyleCnt="4" custScaleX="120387" custScaleY="1064237" custLinFactY="274710" custLinFactNeighborX="-10575" custLinFactNeighborY="300000">
        <dgm:presLayoutVars/>
      </dgm:prSet>
      <dgm:spPr/>
      <dgm:t>
        <a:bodyPr/>
        <a:lstStyle/>
        <a:p>
          <a:endParaRPr lang="de-AT"/>
        </a:p>
      </dgm:t>
    </dgm:pt>
  </dgm:ptLst>
  <dgm:cxnLst>
    <dgm:cxn modelId="{63E0BB6A-F036-424B-BC44-3134E0E972E9}" srcId="{27D68341-B3EA-41BA-AB05-425E96CA1226}" destId="{4A04A4D8-40FE-4DD7-9E17-3D9CCEADD869}" srcOrd="1" destOrd="0" parTransId="{718298CD-A0FB-4226-8C6C-62350DAB0169}" sibTransId="{A65EEC3B-43D2-4ACF-8FC5-A0E1D8C5D9B3}"/>
    <dgm:cxn modelId="{7D463A47-344E-4A58-B14A-1C6ECCBF264E}" type="presOf" srcId="{4A04A4D8-40FE-4DD7-9E17-3D9CCEADD869}" destId="{4F7CDD7F-A9C2-4E62-BF77-FF20C73DD6CD}"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E05185F6-9133-4FF2-90BC-BC0AFF70E57E}" srcId="{27D68341-B3EA-41BA-AB05-425E96CA1226}" destId="{B3210104-D82B-456F-9232-47A07B786100}" srcOrd="0" destOrd="0" parTransId="{08E39308-A925-4EAB-A43C-F1E47949DD4F}" sibTransId="{E7494D77-11EF-46BD-9929-7AD3A6D494AB}"/>
    <dgm:cxn modelId="{E1D3DCD3-1410-41FB-ABFA-F6784165EE9A}" srcId="{4A04A4D8-40FE-4DD7-9E17-3D9CCEADD869}" destId="{6CC11FB3-2ADE-44CD-9A69-8CC6C057E8AD}" srcOrd="1" destOrd="0" parTransId="{0F622D83-C717-4320-860E-73C21162790A}" sibTransId="{29E2C80F-0E28-4894-871B-80C28E39DF65}"/>
    <dgm:cxn modelId="{12258399-BC30-4F78-A188-02A1C84F186F}" type="presOf" srcId="{27D68341-B3EA-41BA-AB05-425E96CA1226}" destId="{39F9AACF-2A04-407A-81D6-115FE062FB6B}" srcOrd="0" destOrd="0" presId="urn:microsoft.com/office/officeart/2018/2/layout/IconLabelDescriptionList"/>
    <dgm:cxn modelId="{9D9036A7-7097-4EC6-B4A0-8DA99CEBFA8E}" srcId="{B3210104-D82B-456F-9232-47A07B786100}" destId="{83B98DFA-06B7-4952-AB9E-06AB78B5F41E}" srcOrd="0" destOrd="0" parTransId="{723AB1A3-E6EB-44D5-9904-4467CAD2AEF5}" sibTransId="{89178210-FAE3-4E1B-988B-2AEA2F3A62AB}"/>
    <dgm:cxn modelId="{DCAABF9A-5F4A-4FAC-8612-22DE4A601012}" type="presOf" srcId="{6CC11FB3-2ADE-44CD-9A69-8CC6C057E8AD}" destId="{22B52FA8-323D-4237-8579-6C0956CDE855}" srcOrd="0" destOrd="1" presId="urn:microsoft.com/office/officeart/2018/2/layout/IconLabelDescriptionList"/>
    <dgm:cxn modelId="{29C27243-17FF-4465-94F6-47B88301C494}" type="presOf" srcId="{83B98DFA-06B7-4952-AB9E-06AB78B5F41E}" destId="{98670840-0329-4479-BC9E-FBB20689B381}" srcOrd="0" destOrd="0" presId="urn:microsoft.com/office/officeart/2018/2/layout/IconLabelDescriptionList"/>
    <dgm:cxn modelId="{E5C03CB5-A02D-4A96-B666-0C7FE932B786}" type="presOf" srcId="{B3210104-D82B-456F-9232-47A07B786100}" destId="{DFA55830-17BD-43B0-AC51-F79C46BBCFF3}" srcOrd="0" destOrd="0" presId="urn:microsoft.com/office/officeart/2018/2/layout/IconLabelDescriptionList"/>
    <dgm:cxn modelId="{E2703A82-BFB9-4373-A437-7EBB70FD0452}" type="presOf" srcId="{0B9D5F6F-A93F-4A8E-B0C1-7F247F553645}" destId="{22B52FA8-323D-4237-8579-6C0956CDE855}" srcOrd="0" destOrd="0" presId="urn:microsoft.com/office/officeart/2018/2/layout/IconLabelDescriptionList"/>
    <dgm:cxn modelId="{8A1B2F72-1A00-47A2-A9B9-3DCFC4B7FE0E}" type="presParOf" srcId="{39F9AACF-2A04-407A-81D6-115FE062FB6B}" destId="{E5106012-A21D-4532-BAD3-F200CC05DC37}" srcOrd="0" destOrd="0" presId="urn:microsoft.com/office/officeart/2018/2/layout/IconLabelDescriptionList"/>
    <dgm:cxn modelId="{12E632D7-5097-4A8D-9D07-4ED0873A5C55}" type="presParOf" srcId="{E5106012-A21D-4532-BAD3-F200CC05DC37}" destId="{BC6D5DE7-F7FC-4CB3-81A5-89530D10AE6E}" srcOrd="0" destOrd="0" presId="urn:microsoft.com/office/officeart/2018/2/layout/IconLabelDescriptionList"/>
    <dgm:cxn modelId="{DE14CB16-936B-4A7C-961F-ED4B5668B746}" type="presParOf" srcId="{E5106012-A21D-4532-BAD3-F200CC05DC37}" destId="{A3A89421-65FA-4AE6-8D0A-907A75668B8C}" srcOrd="1" destOrd="0" presId="urn:microsoft.com/office/officeart/2018/2/layout/IconLabelDescriptionList"/>
    <dgm:cxn modelId="{C7A610A0-5A3E-4F4C-AD51-A29E425F307D}" type="presParOf" srcId="{E5106012-A21D-4532-BAD3-F200CC05DC37}" destId="{DFA55830-17BD-43B0-AC51-F79C46BBCFF3}" srcOrd="2" destOrd="0" presId="urn:microsoft.com/office/officeart/2018/2/layout/IconLabelDescriptionList"/>
    <dgm:cxn modelId="{F18E959A-95F4-4D86-A4CE-63FDE412523F}" type="presParOf" srcId="{E5106012-A21D-4532-BAD3-F200CC05DC37}" destId="{B782C832-A819-412A-AD0A-64208374F48E}" srcOrd="3" destOrd="0" presId="urn:microsoft.com/office/officeart/2018/2/layout/IconLabelDescriptionList"/>
    <dgm:cxn modelId="{114D88B0-299A-48B1-9950-E65A3128B4FB}" type="presParOf" srcId="{E5106012-A21D-4532-BAD3-F200CC05DC37}" destId="{98670840-0329-4479-BC9E-FBB20689B381}" srcOrd="4" destOrd="0" presId="urn:microsoft.com/office/officeart/2018/2/layout/IconLabelDescriptionList"/>
    <dgm:cxn modelId="{860AC545-9A93-4DD2-83FE-8366F3FFA466}" type="presParOf" srcId="{39F9AACF-2A04-407A-81D6-115FE062FB6B}" destId="{8C964767-ED2D-4C57-983E-0E6C17356F2C}" srcOrd="1" destOrd="0" presId="urn:microsoft.com/office/officeart/2018/2/layout/IconLabelDescriptionList"/>
    <dgm:cxn modelId="{AA863AB2-6F42-46F0-933C-F8D1D08F92C0}" type="presParOf" srcId="{39F9AACF-2A04-407A-81D6-115FE062FB6B}" destId="{A978FAE5-1EF7-40EA-8C94-E73D68DD0C21}" srcOrd="2" destOrd="0" presId="urn:microsoft.com/office/officeart/2018/2/layout/IconLabelDescriptionList"/>
    <dgm:cxn modelId="{D0F1C6C3-5C5E-43F2-9D7F-9F2833A5401C}" type="presParOf" srcId="{A978FAE5-1EF7-40EA-8C94-E73D68DD0C21}" destId="{9D6C4125-FA12-4B07-AA07-87A6395B0533}" srcOrd="0" destOrd="0" presId="urn:microsoft.com/office/officeart/2018/2/layout/IconLabelDescriptionList"/>
    <dgm:cxn modelId="{6A0E56E3-D826-42B3-93F2-CC9099E94AEF}" type="presParOf" srcId="{A978FAE5-1EF7-40EA-8C94-E73D68DD0C21}" destId="{144B1282-5C68-4AAF-8E7A-C38158570DA0}" srcOrd="1" destOrd="0" presId="urn:microsoft.com/office/officeart/2018/2/layout/IconLabelDescriptionList"/>
    <dgm:cxn modelId="{14F16A55-9F94-4FF9-8E29-4FC094534BF0}" type="presParOf" srcId="{A978FAE5-1EF7-40EA-8C94-E73D68DD0C21}" destId="{4F7CDD7F-A9C2-4E62-BF77-FF20C73DD6CD}" srcOrd="2" destOrd="0" presId="urn:microsoft.com/office/officeart/2018/2/layout/IconLabelDescriptionList"/>
    <dgm:cxn modelId="{47FDB7F7-1E61-4D18-8A5E-BFE5BC50ECBA}" type="presParOf" srcId="{A978FAE5-1EF7-40EA-8C94-E73D68DD0C21}" destId="{18B68629-A0F7-4A73-9BCE-69B37C4E138C}" srcOrd="3" destOrd="0" presId="urn:microsoft.com/office/officeart/2018/2/layout/IconLabelDescriptionList"/>
    <dgm:cxn modelId="{0B7EE1B0-DA7E-4408-AC0A-8BC678B6100A}" type="presParOf" srcId="{A978FAE5-1EF7-40EA-8C94-E73D68DD0C21}" destId="{22B52FA8-323D-4237-8579-6C0956CDE85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D68341-B3EA-41BA-AB05-425E96CA1226}" type="doc">
      <dgm:prSet loTypeId="urn:microsoft.com/office/officeart/2018/2/layout/IconLabelDescriptionList" loCatId="icon" qsTypeId="urn:microsoft.com/office/officeart/2005/8/quickstyle/simple4" qsCatId="simple" csTypeId="urn:microsoft.com/office/officeart/2005/8/colors/colorful5" csCatId="colorful" phldr="1"/>
      <dgm:spPr/>
      <dgm:t>
        <a:bodyPr/>
        <a:lstStyle/>
        <a:p>
          <a:endParaRPr lang="es-ES"/>
        </a:p>
      </dgm:t>
    </dgm:pt>
    <dgm:pt modelId="{B3210104-D82B-456F-9232-47A07B786100}">
      <dgm:prSet phldrT="[Texto]" custT="1"/>
      <dgm:spPr/>
      <dgm:t>
        <a:bodyPr/>
        <a:lstStyle/>
        <a:p>
          <a:pPr algn="ctr">
            <a:lnSpc>
              <a:spcPct val="100000"/>
            </a:lnSpc>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Online </a:t>
          </a:r>
          <a:r>
            <a:rPr lang="en-GB"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Training </a:t>
          </a:r>
          <a:r>
            <a:rPr lang="de-AT"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Szenarien</a:t>
          </a:r>
          <a:endParaRPr lang="de-AT"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08E39308-A925-4EAB-A43C-F1E47949DD4F}" type="parTrans" cxnId="{E05185F6-9133-4FF2-90BC-BC0AFF70E57E}">
      <dgm:prSet/>
      <dgm:spPr/>
      <dgm:t>
        <a:bodyPr/>
        <a:lstStyle/>
        <a:p>
          <a:pPr algn="ctr"/>
          <a:endParaRPr lang="es-ES" sz="3200"/>
        </a:p>
      </dgm:t>
    </dgm:pt>
    <dgm:pt modelId="{E7494D77-11EF-46BD-9929-7AD3A6D494AB}" type="sibTrans" cxnId="{E05185F6-9133-4FF2-90BC-BC0AFF70E57E}">
      <dgm:prSet/>
      <dgm:spPr/>
      <dgm:t>
        <a:bodyPr/>
        <a:lstStyle/>
        <a:p>
          <a:pPr algn="ctr"/>
          <a:endParaRPr lang="es-ES" sz="2800"/>
        </a:p>
      </dgm:t>
    </dgm:pt>
    <dgm:pt modelId="{83B98DFA-06B7-4952-AB9E-06AB78B5F41E}">
      <dgm:prSet phldrT="[Texto]" custT="1"/>
      <dgm:spPr/>
      <dgm:t>
        <a:bodyPr/>
        <a:lstStyle/>
        <a:p>
          <a:pPr algn="ctr">
            <a:lnSpc>
              <a:spcPct val="100000"/>
            </a:lnSpc>
          </a:pPr>
          <a:r>
            <a:rPr lang="de-AT" sz="1700" b="1" kern="1200" dirty="0" smtClean="0">
              <a:solidFill>
                <a:prstClr val="black">
                  <a:hueOff val="0"/>
                  <a:satOff val="0"/>
                  <a:lumOff val="0"/>
                  <a:alphaOff val="0"/>
                </a:prstClr>
              </a:solidFill>
              <a:latin typeface="Speak Pro" panose="020F0502020204030204"/>
              <a:ea typeface="+mn-ea"/>
              <a:cs typeface="+mn-cs"/>
            </a:rPr>
            <a:t>Entwicklung, Erprobung und Bereitstellung von Online-Schulungsszenarien zu Holzbaumethoden im Bauwesen, die die Einführung innovativer und flexibler Praktiken in der Berufsbildung fördern.</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723AB1A3-E6EB-44D5-9904-4467CAD2AEF5}" type="parTrans" cxnId="{9D9036A7-7097-4EC6-B4A0-8DA99CEBFA8E}">
      <dgm:prSet/>
      <dgm:spPr/>
      <dgm:t>
        <a:bodyPr/>
        <a:lstStyle/>
        <a:p>
          <a:pPr algn="ctr"/>
          <a:endParaRPr lang="es-ES" sz="3200"/>
        </a:p>
      </dgm:t>
    </dgm:pt>
    <dgm:pt modelId="{89178210-FAE3-4E1B-988B-2AEA2F3A62AB}" type="sibTrans" cxnId="{9D9036A7-7097-4EC6-B4A0-8DA99CEBFA8E}">
      <dgm:prSet/>
      <dgm:spPr/>
      <dgm:t>
        <a:bodyPr/>
        <a:lstStyle/>
        <a:p>
          <a:pPr algn="ctr"/>
          <a:endParaRPr lang="es-ES" sz="2800"/>
        </a:p>
      </dgm:t>
    </dgm:pt>
    <dgm:pt modelId="{4A04A4D8-40FE-4DD7-9E17-3D9CCEADD869}">
      <dgm:prSet phldrT="[Texto]" custT="1"/>
      <dgm:spPr/>
      <dgm:t>
        <a:bodyPr/>
        <a:lstStyle/>
        <a:p>
          <a:pPr algn="ctr">
            <a:lnSpc>
              <a:spcPct val="100000"/>
            </a:lnSpc>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de-AT"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Richtlinien für die Integration von Ökologischen Komponenten in den Lehrplänen und Zertifizierungssystemen des Arbeitsbasierten Lernens (WBL) im Bausektor</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gm:t>
    </dgm:pt>
    <dgm:pt modelId="{718298CD-A0FB-4226-8C6C-62350DAB0169}" type="parTrans" cxnId="{63E0BB6A-F036-424B-BC44-3134E0E972E9}">
      <dgm:prSet/>
      <dgm:spPr/>
      <dgm:t>
        <a:bodyPr/>
        <a:lstStyle/>
        <a:p>
          <a:pPr algn="ctr"/>
          <a:endParaRPr lang="es-ES" sz="3200"/>
        </a:p>
      </dgm:t>
    </dgm:pt>
    <dgm:pt modelId="{A65EEC3B-43D2-4ACF-8FC5-A0E1D8C5D9B3}" type="sibTrans" cxnId="{63E0BB6A-F036-424B-BC44-3134E0E972E9}">
      <dgm:prSet/>
      <dgm:spPr/>
      <dgm:t>
        <a:bodyPr/>
        <a:lstStyle/>
        <a:p>
          <a:pPr algn="ctr"/>
          <a:endParaRPr lang="es-ES" sz="2800"/>
        </a:p>
      </dgm:t>
    </dgm:pt>
    <dgm:pt modelId="{0B9D5F6F-A93F-4A8E-B0C1-7F247F553645}">
      <dgm:prSet phldrT="[Texto]" custT="1"/>
      <dgm:spPr/>
      <dgm:t>
        <a:bodyPr/>
        <a:lstStyle/>
        <a:p>
          <a:pPr algn="ctr">
            <a:lnSpc>
              <a:spcPct val="100000"/>
            </a:lnSpc>
          </a:pPr>
          <a:r>
            <a:rPr lang="de-AT" sz="1700" b="1" kern="1200" dirty="0" smtClean="0">
              <a:solidFill>
                <a:prstClr val="black">
                  <a:hueOff val="0"/>
                  <a:satOff val="0"/>
                  <a:lumOff val="0"/>
                  <a:alphaOff val="0"/>
                </a:prstClr>
              </a:solidFill>
              <a:latin typeface="Speak Pro" panose="020F0502020204030204"/>
              <a:ea typeface="+mn-ea"/>
              <a:cs typeface="+mn-cs"/>
            </a:rPr>
            <a:t>Einbeziehung der wichtigsten politischen Entscheidungsträger und Interessensvertreter für die Anerkennung von UPWOOD-Lernergebnissen sowie für die Unterstützung der Integration von Fähigkeiten in Holzbaumethoden in berufliche Standards.</a:t>
          </a:r>
          <a:endParaRPr lang="es-ES" sz="1700" b="1" kern="1200" dirty="0">
            <a:solidFill>
              <a:prstClr val="black">
                <a:hueOff val="0"/>
                <a:satOff val="0"/>
                <a:lumOff val="0"/>
                <a:alphaOff val="0"/>
              </a:prstClr>
            </a:solidFill>
            <a:latin typeface="Speak Pro" panose="020F0502020204030204"/>
            <a:ea typeface="+mn-ea"/>
            <a:cs typeface="+mn-cs"/>
          </a:endParaRPr>
        </a:p>
      </dgm:t>
    </dgm:pt>
    <dgm:pt modelId="{1ED84998-D4D0-4A22-8A2D-B5D7662328FA}" type="parTrans" cxnId="{47A9C0A0-E975-4413-A866-A31BC0DE4E5D}">
      <dgm:prSet/>
      <dgm:spPr/>
      <dgm:t>
        <a:bodyPr/>
        <a:lstStyle/>
        <a:p>
          <a:pPr algn="ctr"/>
          <a:endParaRPr lang="es-ES" sz="3200"/>
        </a:p>
      </dgm:t>
    </dgm:pt>
    <dgm:pt modelId="{1A3AFDF1-AB0C-4207-B012-690E8F5ED9B0}" type="sibTrans" cxnId="{47A9C0A0-E975-4413-A866-A31BC0DE4E5D}">
      <dgm:prSet/>
      <dgm:spPr/>
      <dgm:t>
        <a:bodyPr/>
        <a:lstStyle/>
        <a:p>
          <a:pPr algn="ctr"/>
          <a:endParaRPr lang="es-ES" sz="2800"/>
        </a:p>
      </dgm:t>
    </dgm:pt>
    <dgm:pt modelId="{3330300D-90A0-4BDE-BD12-40FFE757348E}">
      <dgm:prSet custT="1"/>
      <dgm:spPr/>
      <dgm:t>
        <a:bodyPr/>
        <a:lstStyle/>
        <a:p>
          <a:endParaRPr lang="de-AT" sz="1700" b="1" kern="1200" dirty="0">
            <a:solidFill>
              <a:prstClr val="black">
                <a:hueOff val="0"/>
                <a:satOff val="0"/>
                <a:lumOff val="0"/>
                <a:alphaOff val="0"/>
              </a:prstClr>
            </a:solidFill>
            <a:latin typeface="Speak Pro" panose="020F0502020204030204"/>
            <a:ea typeface="+mn-ea"/>
            <a:cs typeface="+mn-cs"/>
          </a:endParaRPr>
        </a:p>
      </dgm:t>
    </dgm:pt>
    <dgm:pt modelId="{A89435F3-E5A0-464A-89BC-12CD5045DE26}" type="parTrans" cxnId="{AE0EE7FB-BF09-4061-8858-E1CDA16685A0}">
      <dgm:prSet/>
      <dgm:spPr/>
      <dgm:t>
        <a:bodyPr/>
        <a:lstStyle/>
        <a:p>
          <a:endParaRPr lang="de-AT"/>
        </a:p>
      </dgm:t>
    </dgm:pt>
    <dgm:pt modelId="{68C0DD6B-C248-439F-97A9-D554785F4E37}" type="sibTrans" cxnId="{AE0EE7FB-BF09-4061-8858-E1CDA16685A0}">
      <dgm:prSet/>
      <dgm:spPr/>
      <dgm:t>
        <a:bodyPr/>
        <a:lstStyle/>
        <a:p>
          <a:endParaRPr lang="de-AT"/>
        </a:p>
      </dgm:t>
    </dgm:pt>
    <dgm:pt modelId="{8E5C0653-011F-4FBB-90D2-C84EE74CFDB3}" type="pres">
      <dgm:prSet presAssocID="{27D68341-B3EA-41BA-AB05-425E96CA1226}" presName="root" presStyleCnt="0">
        <dgm:presLayoutVars>
          <dgm:dir/>
          <dgm:resizeHandles val="exact"/>
        </dgm:presLayoutVars>
      </dgm:prSet>
      <dgm:spPr/>
      <dgm:t>
        <a:bodyPr/>
        <a:lstStyle/>
        <a:p>
          <a:endParaRPr lang="de-AT"/>
        </a:p>
      </dgm:t>
    </dgm:pt>
    <dgm:pt modelId="{E1A8EBFE-A31C-4CEF-817E-D4B1C3AA9458}" type="pres">
      <dgm:prSet presAssocID="{B3210104-D82B-456F-9232-47A07B786100}" presName="compNode" presStyleCnt="0"/>
      <dgm:spPr/>
    </dgm:pt>
    <dgm:pt modelId="{54CE680D-155B-47C3-9A52-78843AD6D5B6}" type="pres">
      <dgm:prSet presAssocID="{B3210104-D82B-456F-9232-47A07B786100}" presName="iconRect" presStyleLbl="node1" presStyleIdx="0" presStyleCnt="2" custLinFactNeighborX="97640" custLinFactNeighborY="9078"/>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t>
        <a:bodyPr/>
        <a:lstStyle/>
        <a:p>
          <a:endParaRPr lang="de-AT"/>
        </a:p>
      </dgm:t>
      <dgm:extLst>
        <a:ext uri="{E40237B7-FDA0-4F09-8148-C483321AD2D9}">
          <dgm14:cNvPr xmlns:dgm14="http://schemas.microsoft.com/office/drawing/2010/diagram" id="0" name="" descr="Internet"/>
        </a:ext>
      </dgm:extLst>
    </dgm:pt>
    <dgm:pt modelId="{FC24B85A-5C06-4C60-97F3-6299F21BBC87}" type="pres">
      <dgm:prSet presAssocID="{B3210104-D82B-456F-9232-47A07B786100}" presName="iconSpace" presStyleCnt="0"/>
      <dgm:spPr/>
    </dgm:pt>
    <dgm:pt modelId="{B0F20899-AF1D-406D-B655-4FA20D549732}" type="pres">
      <dgm:prSet presAssocID="{B3210104-D82B-456F-9232-47A07B786100}" presName="parTx" presStyleLbl="revTx" presStyleIdx="0" presStyleCnt="4" custLinFactNeighborX="-203" custLinFactNeighborY="16734">
        <dgm:presLayoutVars>
          <dgm:chMax val="0"/>
          <dgm:chPref val="0"/>
        </dgm:presLayoutVars>
      </dgm:prSet>
      <dgm:spPr/>
      <dgm:t>
        <a:bodyPr/>
        <a:lstStyle/>
        <a:p>
          <a:endParaRPr lang="de-AT"/>
        </a:p>
      </dgm:t>
    </dgm:pt>
    <dgm:pt modelId="{F554291D-4B4D-47FD-B4A8-3B8E36DE61AD}" type="pres">
      <dgm:prSet presAssocID="{B3210104-D82B-456F-9232-47A07B786100}" presName="txSpace" presStyleCnt="0"/>
      <dgm:spPr/>
    </dgm:pt>
    <dgm:pt modelId="{487F79D7-FB55-41FC-A143-A3D5CDEC3469}" type="pres">
      <dgm:prSet presAssocID="{B3210104-D82B-456F-9232-47A07B786100}" presName="desTx" presStyleLbl="revTx" presStyleIdx="1" presStyleCnt="4">
        <dgm:presLayoutVars/>
      </dgm:prSet>
      <dgm:spPr/>
      <dgm:t>
        <a:bodyPr/>
        <a:lstStyle/>
        <a:p>
          <a:endParaRPr lang="de-AT"/>
        </a:p>
      </dgm:t>
    </dgm:pt>
    <dgm:pt modelId="{E2673FFC-022E-493E-B6C0-1680A821674A}" type="pres">
      <dgm:prSet presAssocID="{E7494D77-11EF-46BD-9929-7AD3A6D494AB}" presName="sibTrans" presStyleCnt="0"/>
      <dgm:spPr/>
    </dgm:pt>
    <dgm:pt modelId="{3B56F857-8CED-46A3-BBB6-91C35980CD0F}" type="pres">
      <dgm:prSet presAssocID="{4A04A4D8-40FE-4DD7-9E17-3D9CCEADD869}" presName="compNode" presStyleCnt="0"/>
      <dgm:spPr/>
    </dgm:pt>
    <dgm:pt modelId="{426BE73A-46E6-404E-89AD-58C69354C72D}" type="pres">
      <dgm:prSet presAssocID="{4A04A4D8-40FE-4DD7-9E17-3D9CCEADD869}" presName="iconRect" presStyleLbl="node1" presStyleIdx="1" presStyleCnt="2" custLinFactNeighborX="88558" custLinFactNeighborY="12405"/>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de-AT"/>
        </a:p>
      </dgm:t>
      <dgm:extLst>
        <a:ext uri="{E40237B7-FDA0-4F09-8148-C483321AD2D9}">
          <dgm14:cNvPr xmlns:dgm14="http://schemas.microsoft.com/office/drawing/2010/diagram" id="0" name="" descr="Diploma"/>
        </a:ext>
      </dgm:extLst>
    </dgm:pt>
    <dgm:pt modelId="{4D3E073B-349E-4622-A252-0F270F1D9F31}" type="pres">
      <dgm:prSet presAssocID="{4A04A4D8-40FE-4DD7-9E17-3D9CCEADD869}" presName="iconSpace" presStyleCnt="0"/>
      <dgm:spPr/>
    </dgm:pt>
    <dgm:pt modelId="{9C98623C-C148-484C-BBC4-3976851C592A}" type="pres">
      <dgm:prSet presAssocID="{4A04A4D8-40FE-4DD7-9E17-3D9CCEADD869}" presName="parTx" presStyleLbl="revTx" presStyleIdx="2" presStyleCnt="4" custScaleX="127350" custLinFactNeighborX="418" custLinFactNeighborY="3358">
        <dgm:presLayoutVars>
          <dgm:chMax val="0"/>
          <dgm:chPref val="0"/>
        </dgm:presLayoutVars>
      </dgm:prSet>
      <dgm:spPr/>
      <dgm:t>
        <a:bodyPr/>
        <a:lstStyle/>
        <a:p>
          <a:endParaRPr lang="de-AT"/>
        </a:p>
      </dgm:t>
    </dgm:pt>
    <dgm:pt modelId="{FB203B4E-19B0-450B-85FD-081735301421}" type="pres">
      <dgm:prSet presAssocID="{4A04A4D8-40FE-4DD7-9E17-3D9CCEADD869}" presName="txSpace" presStyleCnt="0"/>
      <dgm:spPr/>
    </dgm:pt>
    <dgm:pt modelId="{92A671D0-B4CE-4333-977F-B01118B1280A}" type="pres">
      <dgm:prSet presAssocID="{4A04A4D8-40FE-4DD7-9E17-3D9CCEADD869}" presName="desTx" presStyleLbl="revTx" presStyleIdx="3" presStyleCnt="4" custScaleX="121896" custLinFactNeighborX="-1786" custLinFactNeighborY="1788">
        <dgm:presLayoutVars/>
      </dgm:prSet>
      <dgm:spPr/>
      <dgm:t>
        <a:bodyPr/>
        <a:lstStyle/>
        <a:p>
          <a:endParaRPr lang="de-AT"/>
        </a:p>
      </dgm:t>
    </dgm:pt>
  </dgm:ptLst>
  <dgm:cxnLst>
    <dgm:cxn modelId="{AE0EE7FB-BF09-4061-8858-E1CDA16685A0}" srcId="{B3210104-D82B-456F-9232-47A07B786100}" destId="{3330300D-90A0-4BDE-BD12-40FFE757348E}" srcOrd="1" destOrd="0" parTransId="{A89435F3-E5A0-464A-89BC-12CD5045DE26}" sibTransId="{68C0DD6B-C248-439F-97A9-D554785F4E37}"/>
    <dgm:cxn modelId="{78B61060-2D7D-4181-865B-391368AB977C}" type="presOf" srcId="{4A04A4D8-40FE-4DD7-9E17-3D9CCEADD869}" destId="{9C98623C-C148-484C-BBC4-3976851C592A}" srcOrd="0" destOrd="0" presId="urn:microsoft.com/office/officeart/2018/2/layout/IconLabelDescriptionList"/>
    <dgm:cxn modelId="{223B776B-C775-4E2B-9D8D-A1E2820E8AB9}" type="presOf" srcId="{B3210104-D82B-456F-9232-47A07B786100}" destId="{B0F20899-AF1D-406D-B655-4FA20D549732}" srcOrd="0" destOrd="0" presId="urn:microsoft.com/office/officeart/2018/2/layout/IconLabelDescriptionList"/>
    <dgm:cxn modelId="{2C795705-A840-44DD-92C4-71AFCD75B519}" type="presOf" srcId="{83B98DFA-06B7-4952-AB9E-06AB78B5F41E}" destId="{487F79D7-FB55-41FC-A143-A3D5CDEC3469}" srcOrd="0" destOrd="0" presId="urn:microsoft.com/office/officeart/2018/2/layout/IconLabelDescriptionList"/>
    <dgm:cxn modelId="{63E0BB6A-F036-424B-BC44-3134E0E972E9}" srcId="{27D68341-B3EA-41BA-AB05-425E96CA1226}" destId="{4A04A4D8-40FE-4DD7-9E17-3D9CCEADD869}" srcOrd="1" destOrd="0" parTransId="{718298CD-A0FB-4226-8C6C-62350DAB0169}" sibTransId="{A65EEC3B-43D2-4ACF-8FC5-A0E1D8C5D9B3}"/>
    <dgm:cxn modelId="{6604AF2B-AC43-4946-B462-ECF900C120E2}" type="presOf" srcId="{27D68341-B3EA-41BA-AB05-425E96CA1226}" destId="{8E5C0653-011F-4FBB-90D2-C84EE74CFDB3}" srcOrd="0" destOrd="0" presId="urn:microsoft.com/office/officeart/2018/2/layout/IconLabelDescriptionList"/>
    <dgm:cxn modelId="{47A9C0A0-E975-4413-A866-A31BC0DE4E5D}" srcId="{4A04A4D8-40FE-4DD7-9E17-3D9CCEADD869}" destId="{0B9D5F6F-A93F-4A8E-B0C1-7F247F553645}" srcOrd="0" destOrd="0" parTransId="{1ED84998-D4D0-4A22-8A2D-B5D7662328FA}" sibTransId="{1A3AFDF1-AB0C-4207-B012-690E8F5ED9B0}"/>
    <dgm:cxn modelId="{E05185F6-9133-4FF2-90BC-BC0AFF70E57E}" srcId="{27D68341-B3EA-41BA-AB05-425E96CA1226}" destId="{B3210104-D82B-456F-9232-47A07B786100}" srcOrd="0" destOrd="0" parTransId="{08E39308-A925-4EAB-A43C-F1E47949DD4F}" sibTransId="{E7494D77-11EF-46BD-9929-7AD3A6D494AB}"/>
    <dgm:cxn modelId="{C827E97D-FD36-44CD-8717-DC78DD8349BA}" type="presOf" srcId="{0B9D5F6F-A93F-4A8E-B0C1-7F247F553645}" destId="{92A671D0-B4CE-4333-977F-B01118B1280A}" srcOrd="0" destOrd="0" presId="urn:microsoft.com/office/officeart/2018/2/layout/IconLabelDescriptionList"/>
    <dgm:cxn modelId="{9D9036A7-7097-4EC6-B4A0-8DA99CEBFA8E}" srcId="{B3210104-D82B-456F-9232-47A07B786100}" destId="{83B98DFA-06B7-4952-AB9E-06AB78B5F41E}" srcOrd="0" destOrd="0" parTransId="{723AB1A3-E6EB-44D5-9904-4467CAD2AEF5}" sibTransId="{89178210-FAE3-4E1B-988B-2AEA2F3A62AB}"/>
    <dgm:cxn modelId="{B3CEB3E1-D8B1-4C76-911F-833AD1F7E49E}" type="presOf" srcId="{3330300D-90A0-4BDE-BD12-40FFE757348E}" destId="{487F79D7-FB55-41FC-A143-A3D5CDEC3469}" srcOrd="0" destOrd="1" presId="urn:microsoft.com/office/officeart/2018/2/layout/IconLabelDescriptionList"/>
    <dgm:cxn modelId="{C720D8FD-121B-42DF-B8ED-A94F6A759000}" type="presParOf" srcId="{8E5C0653-011F-4FBB-90D2-C84EE74CFDB3}" destId="{E1A8EBFE-A31C-4CEF-817E-D4B1C3AA9458}" srcOrd="0" destOrd="0" presId="urn:microsoft.com/office/officeart/2018/2/layout/IconLabelDescriptionList"/>
    <dgm:cxn modelId="{A860E117-DCE7-4864-9BA6-C0DEB86069E0}" type="presParOf" srcId="{E1A8EBFE-A31C-4CEF-817E-D4B1C3AA9458}" destId="{54CE680D-155B-47C3-9A52-78843AD6D5B6}" srcOrd="0" destOrd="0" presId="urn:microsoft.com/office/officeart/2018/2/layout/IconLabelDescriptionList"/>
    <dgm:cxn modelId="{BD4BB364-4B5E-4EA3-B3D7-AD6733AD277A}" type="presParOf" srcId="{E1A8EBFE-A31C-4CEF-817E-D4B1C3AA9458}" destId="{FC24B85A-5C06-4C60-97F3-6299F21BBC87}" srcOrd="1" destOrd="0" presId="urn:microsoft.com/office/officeart/2018/2/layout/IconLabelDescriptionList"/>
    <dgm:cxn modelId="{5B5B7696-B7D9-4FDC-871F-9C94FC607C04}" type="presParOf" srcId="{E1A8EBFE-A31C-4CEF-817E-D4B1C3AA9458}" destId="{B0F20899-AF1D-406D-B655-4FA20D549732}" srcOrd="2" destOrd="0" presId="urn:microsoft.com/office/officeart/2018/2/layout/IconLabelDescriptionList"/>
    <dgm:cxn modelId="{B258B0B6-B74A-4676-9858-297D66E65E7B}" type="presParOf" srcId="{E1A8EBFE-A31C-4CEF-817E-D4B1C3AA9458}" destId="{F554291D-4B4D-47FD-B4A8-3B8E36DE61AD}" srcOrd="3" destOrd="0" presId="urn:microsoft.com/office/officeart/2018/2/layout/IconLabelDescriptionList"/>
    <dgm:cxn modelId="{017F5147-6B5A-4866-A167-3B5AAC9EBBE1}" type="presParOf" srcId="{E1A8EBFE-A31C-4CEF-817E-D4B1C3AA9458}" destId="{487F79D7-FB55-41FC-A143-A3D5CDEC3469}" srcOrd="4" destOrd="0" presId="urn:microsoft.com/office/officeart/2018/2/layout/IconLabelDescriptionList"/>
    <dgm:cxn modelId="{B2F9AC27-0E52-40F3-866E-7FFC70D65565}" type="presParOf" srcId="{8E5C0653-011F-4FBB-90D2-C84EE74CFDB3}" destId="{E2673FFC-022E-493E-B6C0-1680A821674A}" srcOrd="1" destOrd="0" presId="urn:microsoft.com/office/officeart/2018/2/layout/IconLabelDescriptionList"/>
    <dgm:cxn modelId="{DBCA06F2-D18D-45AD-8111-88D564DE34BC}" type="presParOf" srcId="{8E5C0653-011F-4FBB-90D2-C84EE74CFDB3}" destId="{3B56F857-8CED-46A3-BBB6-91C35980CD0F}" srcOrd="2" destOrd="0" presId="urn:microsoft.com/office/officeart/2018/2/layout/IconLabelDescriptionList"/>
    <dgm:cxn modelId="{930F9AC0-FA60-41AB-AE5A-15FB67622C43}" type="presParOf" srcId="{3B56F857-8CED-46A3-BBB6-91C35980CD0F}" destId="{426BE73A-46E6-404E-89AD-58C69354C72D}" srcOrd="0" destOrd="0" presId="urn:microsoft.com/office/officeart/2018/2/layout/IconLabelDescriptionList"/>
    <dgm:cxn modelId="{534661FD-59A6-4140-8C2F-39874788AD4C}" type="presParOf" srcId="{3B56F857-8CED-46A3-BBB6-91C35980CD0F}" destId="{4D3E073B-349E-4622-A252-0F270F1D9F31}" srcOrd="1" destOrd="0" presId="urn:microsoft.com/office/officeart/2018/2/layout/IconLabelDescriptionList"/>
    <dgm:cxn modelId="{D4DFEFD1-9710-4ACE-BFEA-B6EE89C373D4}" type="presParOf" srcId="{3B56F857-8CED-46A3-BBB6-91C35980CD0F}" destId="{9C98623C-C148-484C-BBC4-3976851C592A}" srcOrd="2" destOrd="0" presId="urn:microsoft.com/office/officeart/2018/2/layout/IconLabelDescriptionList"/>
    <dgm:cxn modelId="{AFA32010-50CE-4759-862F-616580FEC438}" type="presParOf" srcId="{3B56F857-8CED-46A3-BBB6-91C35980CD0F}" destId="{FB203B4E-19B0-450B-85FD-081735301421}" srcOrd="3" destOrd="0" presId="urn:microsoft.com/office/officeart/2018/2/layout/IconLabelDescriptionList"/>
    <dgm:cxn modelId="{10CC45E0-903D-417B-8EF5-9958353CB557}" type="presParOf" srcId="{3B56F857-8CED-46A3-BBB6-91C35980CD0F}" destId="{92A671D0-B4CE-4333-977F-B01118B1280A}"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E0B35-C20B-436B-A4E6-B711AE52CC99}">
      <dsp:nvSpPr>
        <dsp:cNvPr id="0" name=""/>
        <dsp:cNvSpPr/>
      </dsp:nvSpPr>
      <dsp:spPr>
        <a:xfrm>
          <a:off x="-4571346" y="-568859"/>
          <a:ext cx="5445505" cy="5445505"/>
        </a:xfrm>
        <a:prstGeom prst="blockArc">
          <a:avLst>
            <a:gd name="adj1" fmla="val 18900000"/>
            <a:gd name="adj2" fmla="val 2700000"/>
            <a:gd name="adj3" fmla="val 397"/>
          </a:avLst>
        </a:prstGeom>
        <a:noFill/>
        <a:ln w="15875" cap="flat" cmpd="sng" algn="ctr">
          <a:solidFill>
            <a:schemeClr val="accent5">
              <a:lumMod val="50000"/>
            </a:schemeClr>
          </a:solidFill>
          <a:prstDash val="solid"/>
        </a:ln>
        <a:effectLst/>
      </dsp:spPr>
      <dsp:style>
        <a:lnRef idx="2">
          <a:scrgbClr r="0" g="0" b="0"/>
        </a:lnRef>
        <a:fillRef idx="0">
          <a:scrgbClr r="0" g="0" b="0"/>
        </a:fillRef>
        <a:effectRef idx="0">
          <a:scrgbClr r="0" g="0" b="0"/>
        </a:effectRef>
        <a:fontRef idx="minor"/>
      </dsp:style>
    </dsp:sp>
    <dsp:sp modelId="{FBCBA21B-C7ED-46AE-B476-4D35FF9B3278}">
      <dsp:nvSpPr>
        <dsp:cNvPr id="0" name=""/>
        <dsp:cNvSpPr/>
      </dsp:nvSpPr>
      <dsp:spPr>
        <a:xfrm>
          <a:off x="562199" y="404368"/>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0640" rIns="40640" bIns="40640" numCol="1" spcCol="1270" anchor="ctr" anchorCtr="0">
          <a:noAutofit/>
        </a:bodyPr>
        <a:lstStyle/>
        <a:p>
          <a:pPr lvl="0" algn="l" defTabSz="711200">
            <a:lnSpc>
              <a:spcPct val="90000"/>
            </a:lnSpc>
            <a:spcBef>
              <a:spcPct val="0"/>
            </a:spcBef>
            <a:spcAft>
              <a:spcPct val="35000"/>
            </a:spcAft>
          </a:pPr>
          <a:r>
            <a:rPr lang="de-AT" sz="1600" kern="1200" dirty="0" smtClean="0">
              <a:solidFill>
                <a:prstClr val="black"/>
              </a:solidFill>
              <a:latin typeface="Speak Pro" panose="020F0502020204030204"/>
              <a:ea typeface="+mn-ea"/>
              <a:cs typeface="+mn-cs"/>
            </a:rPr>
            <a:t>Entwicklung neuer Schulungsinhalte zu modernen Holzbauweisen und -anwendungen.</a:t>
          </a:r>
          <a:r>
            <a:rPr lang="en-US" sz="1600" kern="1200" dirty="0" smtClean="0">
              <a:solidFill>
                <a:prstClr val="black"/>
              </a:solidFill>
              <a:latin typeface="Speak Pro" panose="020F0502020204030204"/>
              <a:ea typeface="+mn-ea"/>
              <a:cs typeface="+mn-cs"/>
            </a:rPr>
            <a:t> </a:t>
          </a:r>
          <a:endParaRPr lang="es-ES" sz="1600" kern="1200" dirty="0">
            <a:solidFill>
              <a:prstClr val="black"/>
            </a:solidFill>
            <a:latin typeface="Speak Pro" panose="020F0502020204030204"/>
            <a:ea typeface="+mn-ea"/>
            <a:cs typeface="+mn-cs"/>
          </a:endParaRPr>
        </a:p>
      </dsp:txBody>
      <dsp:txXfrm>
        <a:off x="562199" y="404368"/>
        <a:ext cx="9472131" cy="808736"/>
      </dsp:txXfrm>
    </dsp:sp>
    <dsp:sp modelId="{0BA39AEE-9361-41D9-B635-D8C01C3D0AEE}">
      <dsp:nvSpPr>
        <dsp:cNvPr id="0" name=""/>
        <dsp:cNvSpPr/>
      </dsp:nvSpPr>
      <dsp:spPr>
        <a:xfrm>
          <a:off x="56739" y="303276"/>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F9C3B530-B2F3-4B2F-A3F9-44979AA45320}">
      <dsp:nvSpPr>
        <dsp:cNvPr id="0" name=""/>
        <dsp:cNvSpPr/>
      </dsp:nvSpPr>
      <dsp:spPr>
        <a:xfrm>
          <a:off x="856175" y="1617471"/>
          <a:ext cx="9178155"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3180" rIns="43180" bIns="43180" numCol="1" spcCol="1270" anchor="ctr" anchorCtr="0">
          <a:noAutofit/>
        </a:bodyPr>
        <a:lstStyle/>
        <a:p>
          <a:pPr lvl="0" algn="l" defTabSz="755650">
            <a:lnSpc>
              <a:spcPct val="90000"/>
            </a:lnSpc>
            <a:spcBef>
              <a:spcPct val="0"/>
            </a:spcBef>
            <a:spcAft>
              <a:spcPct val="35000"/>
            </a:spcAft>
          </a:pPr>
          <a:r>
            <a:rPr lang="de-AT" sz="1700" kern="1200" dirty="0" smtClean="0">
              <a:solidFill>
                <a:schemeClr val="tx1"/>
              </a:solidFill>
            </a:rPr>
            <a:t>Entwicklung von Lehrmaterialien, Richtlinien für die Integration in die Berufsausbildung und einen Ausbilderleitfaden, um die Anbieter von Berufsausbildungen bei der Integration neuer Holzbautechnologien und -prozesse in ihr WBL- und Lehrlingsangebot zu unterstützen</a:t>
          </a:r>
          <a:r>
            <a:rPr lang="en-US" sz="1700" kern="1200" dirty="0" smtClean="0">
              <a:solidFill>
                <a:schemeClr val="tx1"/>
              </a:solidFill>
            </a:rPr>
            <a:t>.</a:t>
          </a:r>
          <a:endParaRPr lang="de-DE" sz="1700" kern="1200" dirty="0">
            <a:solidFill>
              <a:schemeClr val="tx1"/>
            </a:solidFill>
          </a:endParaRPr>
        </a:p>
      </dsp:txBody>
      <dsp:txXfrm>
        <a:off x="856175" y="1617471"/>
        <a:ext cx="9178155" cy="808736"/>
      </dsp:txXfrm>
    </dsp:sp>
    <dsp:sp modelId="{D402C68C-ADA0-4BB8-9637-B4A5813996CC}">
      <dsp:nvSpPr>
        <dsp:cNvPr id="0" name=""/>
        <dsp:cNvSpPr/>
      </dsp:nvSpPr>
      <dsp:spPr>
        <a:xfrm>
          <a:off x="350715" y="1516379"/>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 modelId="{7BF72C44-DBA5-45A2-9B11-B152896C7DD9}">
      <dsp:nvSpPr>
        <dsp:cNvPr id="0" name=""/>
        <dsp:cNvSpPr/>
      </dsp:nvSpPr>
      <dsp:spPr>
        <a:xfrm>
          <a:off x="562199" y="2830576"/>
          <a:ext cx="9472131" cy="808736"/>
        </a:xfrm>
        <a:prstGeom prst="rect">
          <a:avLst/>
        </a:prstGeom>
        <a:solidFill>
          <a:schemeClr val="accent5">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1934" tIns="40640" rIns="40640" bIns="40640" numCol="1" spcCol="1270" anchor="ctr" anchorCtr="0">
          <a:noAutofit/>
        </a:bodyPr>
        <a:lstStyle/>
        <a:p>
          <a:pPr lvl="0" algn="l" defTabSz="711200">
            <a:lnSpc>
              <a:spcPct val="90000"/>
            </a:lnSpc>
            <a:spcBef>
              <a:spcPct val="0"/>
            </a:spcBef>
            <a:spcAft>
              <a:spcPct val="35000"/>
            </a:spcAft>
          </a:pPr>
          <a:r>
            <a:rPr lang="de-AT" sz="1600" kern="1200" dirty="0" smtClean="0">
              <a:solidFill>
                <a:prstClr val="black"/>
              </a:solidFill>
              <a:latin typeface="Speak Pro" panose="020F0502020204030204"/>
              <a:ea typeface="+mn-ea"/>
              <a:cs typeface="+mn-cs"/>
            </a:rPr>
            <a:t>Verbesserung der Zusammenarbeit zwischen Berufsbildungsanbietern und Unternehmen, um Möglichkeiten zu schaffen, die es den Lernenden ermöglichen, die erworbenen Kenntnisse und Fähigkeiten in realen Arbeitsplatzsituationen anzuwenden.</a:t>
          </a:r>
          <a:endParaRPr lang="es-ES" sz="1600" kern="1200" dirty="0">
            <a:solidFill>
              <a:prstClr val="black"/>
            </a:solidFill>
            <a:latin typeface="Speak Pro" panose="020F0502020204030204"/>
            <a:ea typeface="+mn-ea"/>
            <a:cs typeface="+mn-cs"/>
          </a:endParaRPr>
        </a:p>
      </dsp:txBody>
      <dsp:txXfrm>
        <a:off x="562199" y="2830576"/>
        <a:ext cx="9472131" cy="808736"/>
      </dsp:txXfrm>
    </dsp:sp>
    <dsp:sp modelId="{4A870ECE-823D-4E18-9A42-6701CC6414CF}">
      <dsp:nvSpPr>
        <dsp:cNvPr id="0" name=""/>
        <dsp:cNvSpPr/>
      </dsp:nvSpPr>
      <dsp:spPr>
        <a:xfrm>
          <a:off x="56739" y="2729484"/>
          <a:ext cx="1010920" cy="1010920"/>
        </a:xfrm>
        <a:prstGeom prst="ellipse">
          <a:avLst/>
        </a:prstGeom>
        <a:solidFill>
          <a:schemeClr val="lt1">
            <a:hueOff val="0"/>
            <a:satOff val="0"/>
            <a:lumOff val="0"/>
            <a:alphaOff val="0"/>
          </a:schemeClr>
        </a:solidFill>
        <a:ln w="15875" cap="flat" cmpd="sng" algn="ctr">
          <a:solidFill>
            <a:schemeClr val="accent5"/>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CA1AA-5A3F-49ED-99C0-E899DFAED454}">
      <dsp:nvSpPr>
        <dsp:cNvPr id="0" name=""/>
        <dsp:cNvSpPr/>
      </dsp:nvSpPr>
      <dsp:spPr>
        <a:xfrm>
          <a:off x="2427718" y="226813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de-AT" sz="1600" b="1" kern="1200" noProof="0" dirty="0" smtClean="0">
              <a:solidFill>
                <a:schemeClr val="tx1"/>
              </a:solidFill>
              <a:latin typeface="+mn-lt"/>
            </a:rPr>
            <a:t>Arbeitgeber im Baugewerbe</a:t>
          </a:r>
          <a:endParaRPr lang="en-GB" sz="1600" b="1" kern="1200" noProof="0" dirty="0">
            <a:solidFill>
              <a:schemeClr val="tx1"/>
            </a:solidFill>
            <a:latin typeface="+mn-lt"/>
          </a:endParaRPr>
        </a:p>
      </dsp:txBody>
      <dsp:txXfrm>
        <a:off x="2673988" y="2479602"/>
        <a:ext cx="1097421" cy="942340"/>
      </dsp:txXfrm>
    </dsp:sp>
    <dsp:sp modelId="{C7326F1D-990D-4871-B0C9-873E6F76162C}">
      <dsp:nvSpPr>
        <dsp:cNvPr id="0" name=""/>
        <dsp:cNvSpPr/>
      </dsp:nvSpPr>
      <dsp:spPr>
        <a:xfrm>
          <a:off x="2465655" y="28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22639D-CB6A-4B62-952D-E7D1499414EF}">
      <dsp:nvSpPr>
        <dsp:cNvPr id="0" name=""/>
        <dsp:cNvSpPr/>
      </dsp:nvSpPr>
      <dsp:spPr>
        <a:xfrm>
          <a:off x="1059474" y="1513408"/>
          <a:ext cx="1589961" cy="1365276"/>
        </a:xfrm>
        <a:prstGeom prst="hexagon">
          <a:avLst>
            <a:gd name="adj" fmla="val 25000"/>
            <a:gd name="vf" fmla="val 115470"/>
          </a:avLst>
        </a:prstGeom>
        <a:blipFill>
          <a:blip xmlns:r="http://schemas.openxmlformats.org/officeDocument/2006/relationships" r:embed="rId1"/>
          <a:srcRect/>
          <a:stretch>
            <a:fillRect l="-5000" r="-5000"/>
          </a:stretch>
        </a:blipFill>
        <a:ln w="12700" cap="flat" cmpd="sng" algn="ctr">
          <a:noFill/>
          <a:prstDash val="solid"/>
        </a:ln>
        <a:effectLst/>
      </dsp:spPr>
      <dsp:style>
        <a:lnRef idx="1">
          <a:scrgbClr r="0" g="0" b="0"/>
        </a:lnRef>
        <a:fillRef idx="1">
          <a:scrgbClr r="0" g="0" b="0"/>
        </a:fillRef>
        <a:effectRef idx="0">
          <a:scrgbClr r="0" g="0" b="0"/>
        </a:effectRef>
        <a:fontRef idx="minor"/>
      </dsp:style>
    </dsp:sp>
    <dsp:sp modelId="{E30707EE-AF53-426F-9601-ABF3E7BF6BEB}">
      <dsp:nvSpPr>
        <dsp:cNvPr id="0" name=""/>
        <dsp:cNvSpPr/>
      </dsp:nvSpPr>
      <dsp:spPr>
        <a:xfrm>
          <a:off x="2148674" y="269758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
              <a:satOff val="25"/>
              <a:lumOff val="-588"/>
              <a:alphaOff val="0"/>
            </a:schemeClr>
          </a:solidFill>
          <a:prstDash val="solid"/>
        </a:ln>
        <a:effectLst/>
      </dsp:spPr>
      <dsp:style>
        <a:lnRef idx="1">
          <a:scrgbClr r="0" g="0" b="0"/>
        </a:lnRef>
        <a:fillRef idx="1">
          <a:scrgbClr r="0" g="0" b="0"/>
        </a:fillRef>
        <a:effectRef idx="0">
          <a:scrgbClr r="0" g="0" b="0"/>
        </a:effectRef>
        <a:fontRef idx="minor"/>
      </dsp:style>
    </dsp:sp>
    <dsp:sp modelId="{FA1F1BF9-F862-4C95-BC7A-EED3CD6817A4}">
      <dsp:nvSpPr>
        <dsp:cNvPr id="0" name=""/>
        <dsp:cNvSpPr/>
      </dsp:nvSpPr>
      <dsp:spPr>
        <a:xfrm>
          <a:off x="3795962" y="1509452"/>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de-AT" sz="1600" b="1" kern="1200" noProof="0" dirty="0" smtClean="0">
              <a:solidFill>
                <a:schemeClr val="tx1"/>
              </a:solidFill>
              <a:latin typeface="+mn-lt"/>
            </a:rPr>
            <a:t>Berufsausbildung &amp; WBL </a:t>
          </a:r>
          <a:r>
            <a:rPr lang="en-GB" sz="1600" b="1" kern="1200" noProof="0" dirty="0" err="1" smtClean="0">
              <a:solidFill>
                <a:schemeClr val="tx1"/>
              </a:solidFill>
              <a:latin typeface="+mn-lt"/>
            </a:rPr>
            <a:t>Lehrlinge</a:t>
          </a:r>
          <a:r>
            <a:rPr lang="en-GB" sz="1600" b="1" kern="1200" noProof="0" dirty="0" smtClean="0">
              <a:solidFill>
                <a:schemeClr val="tx1"/>
              </a:solidFill>
              <a:latin typeface="+mn-lt"/>
            </a:rPr>
            <a:t> </a:t>
          </a:r>
          <a:r>
            <a:rPr lang="en-GB" sz="1600" b="1" kern="1200" noProof="0" dirty="0" err="1" smtClean="0">
              <a:solidFill>
                <a:schemeClr val="tx1"/>
              </a:solidFill>
              <a:latin typeface="+mn-lt"/>
            </a:rPr>
            <a:t>im</a:t>
          </a:r>
          <a:r>
            <a:rPr lang="en-GB" sz="1600" b="1" kern="1200" noProof="0" dirty="0" smtClean="0">
              <a:solidFill>
                <a:schemeClr val="tx1"/>
              </a:solidFill>
              <a:latin typeface="+mn-lt"/>
            </a:rPr>
            <a:t> </a:t>
          </a:r>
          <a:r>
            <a:rPr lang="en-GB" sz="1600" b="1" kern="1200" noProof="0" dirty="0" err="1" smtClean="0">
              <a:solidFill>
                <a:schemeClr val="tx1"/>
              </a:solidFill>
              <a:latin typeface="+mn-lt"/>
            </a:rPr>
            <a:t>Bausektor</a:t>
          </a:r>
          <a:endParaRPr lang="en-GB" sz="1600" b="1" kern="1200" noProof="0" dirty="0">
            <a:solidFill>
              <a:schemeClr val="tx1"/>
            </a:solidFill>
            <a:latin typeface="+mn-lt"/>
          </a:endParaRPr>
        </a:p>
      </dsp:txBody>
      <dsp:txXfrm>
        <a:off x="4042232" y="1720920"/>
        <a:ext cx="1097421" cy="942340"/>
      </dsp:txXfrm>
    </dsp:sp>
    <dsp:sp modelId="{59B5CEFA-A098-4F2E-B874-1366B341B52D}">
      <dsp:nvSpPr>
        <dsp:cNvPr id="0" name=""/>
        <dsp:cNvSpPr/>
      </dsp:nvSpPr>
      <dsp:spPr>
        <a:xfrm>
          <a:off x="4890220" y="2690112"/>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334025"/>
              <a:satOff val="49"/>
              <a:lumOff val="-1177"/>
              <a:alphaOff val="0"/>
            </a:schemeClr>
          </a:solidFill>
          <a:prstDash val="solid"/>
        </a:ln>
        <a:effectLst/>
      </dsp:spPr>
      <dsp:style>
        <a:lnRef idx="1">
          <a:scrgbClr r="0" g="0" b="0"/>
        </a:lnRef>
        <a:fillRef idx="1">
          <a:scrgbClr r="0" g="0" b="0"/>
        </a:fillRef>
        <a:effectRef idx="0">
          <a:scrgbClr r="0" g="0" b="0"/>
        </a:effectRef>
        <a:fontRef idx="minor"/>
      </dsp:style>
    </dsp:sp>
    <dsp:sp modelId="{58A37FA7-AB96-4B10-B690-BCC429A5ACCC}">
      <dsp:nvSpPr>
        <dsp:cNvPr id="0" name=""/>
        <dsp:cNvSpPr/>
      </dsp:nvSpPr>
      <dsp:spPr>
        <a:xfrm>
          <a:off x="5163363" y="2265496"/>
          <a:ext cx="1589961" cy="136527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33A0D330-08AA-414C-B8AF-98E74DEB6692}">
      <dsp:nvSpPr>
        <dsp:cNvPr id="0" name=""/>
        <dsp:cNvSpPr/>
      </dsp:nvSpPr>
      <dsp:spPr>
        <a:xfrm>
          <a:off x="5202143" y="287297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501037"/>
              <a:satOff val="74"/>
              <a:lumOff val="-1765"/>
              <a:alphaOff val="0"/>
            </a:schemeClr>
          </a:solidFill>
          <a:prstDash val="solid"/>
        </a:ln>
        <a:effectLst/>
      </dsp:spPr>
      <dsp:style>
        <a:lnRef idx="1">
          <a:scrgbClr r="0" g="0" b="0"/>
        </a:lnRef>
        <a:fillRef idx="1">
          <a:scrgbClr r="0" g="0" b="0"/>
        </a:fillRef>
        <a:effectRef idx="0">
          <a:scrgbClr r="0" g="0" b="0"/>
        </a:effectRef>
        <a:fontRef idx="minor"/>
      </dsp:style>
    </dsp:sp>
    <dsp:sp modelId="{04A122E2-5448-48FC-A4C6-8519A7AC3804}">
      <dsp:nvSpPr>
        <dsp:cNvPr id="0" name=""/>
        <dsp:cNvSpPr/>
      </dsp:nvSpPr>
      <dsp:spPr>
        <a:xfrm>
          <a:off x="2427718" y="759121"/>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de-AT" sz="1600" b="1" kern="1200" noProof="0" dirty="0" smtClean="0">
              <a:solidFill>
                <a:schemeClr val="tx1"/>
              </a:solidFill>
              <a:latin typeface="+mn-lt"/>
            </a:rPr>
            <a:t>Anbieter von Berufsausbildung &amp; Work-</a:t>
          </a:r>
          <a:r>
            <a:rPr lang="de-AT" sz="1600" b="1" kern="1200" noProof="0" dirty="0" err="1" smtClean="0">
              <a:solidFill>
                <a:schemeClr val="tx1"/>
              </a:solidFill>
              <a:latin typeface="+mn-lt"/>
            </a:rPr>
            <a:t>based</a:t>
          </a:r>
          <a:r>
            <a:rPr lang="de-AT" sz="1600" b="1" kern="1200" noProof="0" dirty="0" smtClean="0">
              <a:solidFill>
                <a:schemeClr val="tx1"/>
              </a:solidFill>
              <a:latin typeface="+mn-lt"/>
            </a:rPr>
            <a:t> Learning</a:t>
          </a:r>
        </a:p>
      </dsp:txBody>
      <dsp:txXfrm>
        <a:off x="2673988" y="970589"/>
        <a:ext cx="1097421" cy="942340"/>
      </dsp:txXfrm>
    </dsp:sp>
    <dsp:sp modelId="{878C28DB-5710-40C2-83A9-1BE7D39B3698}">
      <dsp:nvSpPr>
        <dsp:cNvPr id="0" name=""/>
        <dsp:cNvSpPr/>
      </dsp:nvSpPr>
      <dsp:spPr>
        <a:xfrm>
          <a:off x="3516918" y="78505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668050"/>
              <a:satOff val="98"/>
              <a:lumOff val="-2353"/>
              <a:alphaOff val="0"/>
            </a:schemeClr>
          </a:solidFill>
          <a:prstDash val="solid"/>
        </a:ln>
        <a:effectLst/>
      </dsp:spPr>
      <dsp:style>
        <a:lnRef idx="1">
          <a:scrgbClr r="0" g="0" b="0"/>
        </a:lnRef>
        <a:fillRef idx="1">
          <a:scrgbClr r="0" g="0" b="0"/>
        </a:fillRef>
        <a:effectRef idx="0">
          <a:scrgbClr r="0" g="0" b="0"/>
        </a:effectRef>
        <a:fontRef idx="minor"/>
      </dsp:style>
    </dsp:sp>
    <dsp:sp modelId="{F201E3AA-F5E5-4852-B3B4-3BE5388DC230}">
      <dsp:nvSpPr>
        <dsp:cNvPr id="0" name=""/>
        <dsp:cNvSpPr/>
      </dsp:nvSpPr>
      <dsp:spPr>
        <a:xfrm>
          <a:off x="3795962" y="0"/>
          <a:ext cx="1589961" cy="1365276"/>
        </a:xfrm>
        <a:prstGeom prst="hexagon">
          <a:avLst>
            <a:gd name="adj" fmla="val 25000"/>
            <a:gd name="vf" fmla="val 115470"/>
          </a:avLst>
        </a:prstGeom>
        <a:blipFill>
          <a:blip xmlns:r="http://schemas.openxmlformats.org/officeDocument/2006/relationships" r:embed="rId3" cstate="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t="-8000" b="-8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4E6D1C04-C09C-4A9A-A0E6-0CD716B29ED9}">
      <dsp:nvSpPr>
        <dsp:cNvPr id="0" name=""/>
        <dsp:cNvSpPr/>
      </dsp:nvSpPr>
      <dsp:spPr>
        <a:xfrm>
          <a:off x="3840643" y="60483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835062"/>
              <a:satOff val="123"/>
              <a:lumOff val="-2941"/>
              <a:alphaOff val="0"/>
            </a:schemeClr>
          </a:solidFill>
          <a:prstDash val="solid"/>
        </a:ln>
        <a:effectLst/>
      </dsp:spPr>
      <dsp:style>
        <a:lnRef idx="1">
          <a:scrgbClr r="0" g="0" b="0"/>
        </a:lnRef>
        <a:fillRef idx="1">
          <a:scrgbClr r="0" g="0" b="0"/>
        </a:fillRef>
        <a:effectRef idx="0">
          <a:scrgbClr r="0" g="0" b="0"/>
        </a:effectRef>
        <a:fontRef idx="minor"/>
      </dsp:style>
    </dsp:sp>
    <dsp:sp modelId="{6DFD7981-35D3-408C-963D-60994465D9E7}">
      <dsp:nvSpPr>
        <dsp:cNvPr id="0" name=""/>
        <dsp:cNvSpPr/>
      </dsp:nvSpPr>
      <dsp:spPr>
        <a:xfrm>
          <a:off x="5163363" y="75604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de-AT" sz="1600" b="1" kern="1200" noProof="0" dirty="0" smtClean="0">
              <a:solidFill>
                <a:schemeClr val="tx1"/>
              </a:solidFill>
              <a:latin typeface="+mn-lt"/>
            </a:rPr>
            <a:t>Berufsaus-bildungs- </a:t>
          </a:r>
          <a:r>
            <a:rPr lang="de-AT" sz="1600" b="1" kern="1200" noProof="0" dirty="0" err="1" smtClean="0">
              <a:solidFill>
                <a:schemeClr val="tx1"/>
              </a:solidFill>
              <a:latin typeface="+mn-lt"/>
            </a:rPr>
            <a:t>behörden</a:t>
          </a:r>
          <a:r>
            <a:rPr lang="de-AT" sz="1600" b="1" kern="1200" noProof="0" dirty="0" smtClean="0">
              <a:solidFill>
                <a:schemeClr val="tx1"/>
              </a:solidFill>
              <a:latin typeface="+mn-lt"/>
            </a:rPr>
            <a:t> &amp; Berufsberat-</a:t>
          </a:r>
          <a:r>
            <a:rPr lang="de-AT" sz="1600" b="1" kern="1200" noProof="0" dirty="0" err="1" smtClean="0">
              <a:solidFill>
                <a:schemeClr val="tx1"/>
              </a:solidFill>
              <a:latin typeface="+mn-lt"/>
            </a:rPr>
            <a:t>ungsstellen</a:t>
          </a:r>
          <a:endParaRPr lang="en-GB" sz="1600" b="1" kern="1200" noProof="0" dirty="0">
            <a:solidFill>
              <a:schemeClr val="tx1"/>
            </a:solidFill>
            <a:latin typeface="+mn-lt"/>
          </a:endParaRPr>
        </a:p>
      </dsp:txBody>
      <dsp:txXfrm>
        <a:off x="5409633" y="967512"/>
        <a:ext cx="1097421" cy="942340"/>
      </dsp:txXfrm>
    </dsp:sp>
    <dsp:sp modelId="{F8F120EB-55CA-4CD1-AEB1-84783F75F0D9}">
      <dsp:nvSpPr>
        <dsp:cNvPr id="0" name=""/>
        <dsp:cNvSpPr/>
      </dsp:nvSpPr>
      <dsp:spPr>
        <a:xfrm>
          <a:off x="6539194" y="136088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002075"/>
              <a:satOff val="147"/>
              <a:lumOff val="-3530"/>
              <a:alphaOff val="0"/>
            </a:schemeClr>
          </a:solidFill>
          <a:prstDash val="solid"/>
        </a:ln>
        <a:effectLst/>
      </dsp:spPr>
      <dsp:style>
        <a:lnRef idx="1">
          <a:scrgbClr r="0" g="0" b="0"/>
        </a:lnRef>
        <a:fillRef idx="1">
          <a:scrgbClr r="0" g="0" b="0"/>
        </a:fillRef>
        <a:effectRef idx="0">
          <a:scrgbClr r="0" g="0" b="0"/>
        </a:effectRef>
        <a:fontRef idx="minor"/>
      </dsp:style>
    </dsp:sp>
    <dsp:sp modelId="{F456E5FD-AF72-4371-A5EF-83C25B995706}">
      <dsp:nvSpPr>
        <dsp:cNvPr id="0" name=""/>
        <dsp:cNvSpPr/>
      </dsp:nvSpPr>
      <dsp:spPr>
        <a:xfrm>
          <a:off x="6531607" y="1523518"/>
          <a:ext cx="1589961" cy="1365276"/>
        </a:xfrm>
        <a:prstGeom prst="hexagon">
          <a:avLst>
            <a:gd name="adj" fmla="val 25000"/>
            <a:gd name="vf" fmla="val 115470"/>
          </a:avLst>
        </a:prstGeom>
        <a:blipFill>
          <a:blip xmlns:r="http://schemas.openxmlformats.org/officeDocument/2006/relationships" r:embed="rId5" cstate="print">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55F03969-5911-4940-933B-3C721E33C500}">
      <dsp:nvSpPr>
        <dsp:cNvPr id="0" name=""/>
        <dsp:cNvSpPr/>
      </dsp:nvSpPr>
      <dsp:spPr>
        <a:xfrm>
          <a:off x="6841843" y="1548133"/>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169087"/>
              <a:satOff val="172"/>
              <a:lumOff val="-4118"/>
              <a:alphaOff val="0"/>
            </a:schemeClr>
          </a:solidFill>
          <a:prstDash val="solid"/>
        </a:ln>
        <a:effectLst/>
      </dsp:spPr>
      <dsp:style>
        <a:lnRef idx="1">
          <a:scrgbClr r="0" g="0" b="0"/>
        </a:lnRef>
        <a:fillRef idx="1">
          <a:scrgbClr r="0" g="0" b="0"/>
        </a:fillRef>
        <a:effectRef idx="0">
          <a:scrgbClr r="0" g="0" b="0"/>
        </a:effectRef>
        <a:fontRef idx="minor"/>
      </dsp:style>
    </dsp:sp>
    <dsp:sp modelId="{0DBBC759-5570-4308-8041-9147F0CA8A39}">
      <dsp:nvSpPr>
        <dsp:cNvPr id="0" name=""/>
        <dsp:cNvSpPr/>
      </dsp:nvSpPr>
      <dsp:spPr>
        <a:xfrm>
          <a:off x="6531607" y="14505"/>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de-AT" sz="1400" b="1" kern="1200" noProof="0" dirty="0" smtClean="0">
              <a:solidFill>
                <a:schemeClr val="tx1"/>
              </a:solidFill>
              <a:latin typeface="+mn-lt"/>
            </a:rPr>
            <a:t>Branchen- </a:t>
          </a:r>
          <a:r>
            <a:rPr lang="de-AT" sz="1400" b="1" kern="1200" noProof="0" dirty="0" err="1" smtClean="0">
              <a:solidFill>
                <a:schemeClr val="tx1"/>
              </a:solidFill>
              <a:latin typeface="+mn-lt"/>
            </a:rPr>
            <a:t>vertreter</a:t>
          </a:r>
          <a:r>
            <a:rPr lang="de-AT" sz="1400" b="1" kern="1200" noProof="0" dirty="0" smtClean="0">
              <a:solidFill>
                <a:schemeClr val="tx1"/>
              </a:solidFill>
              <a:latin typeface="+mn-lt"/>
            </a:rPr>
            <a:t> und politische Entscheidungs-träger</a:t>
          </a:r>
          <a:endParaRPr lang="en-GB" sz="1400" b="1" kern="1200" noProof="0" dirty="0">
            <a:solidFill>
              <a:schemeClr val="tx1"/>
            </a:solidFill>
            <a:latin typeface="+mn-lt"/>
          </a:endParaRPr>
        </a:p>
      </dsp:txBody>
      <dsp:txXfrm>
        <a:off x="6777877" y="225973"/>
        <a:ext cx="1097421" cy="942340"/>
      </dsp:txXfrm>
    </dsp:sp>
    <dsp:sp modelId="{0106BD11-59A5-4B57-AF8E-6AA63383F661}">
      <dsp:nvSpPr>
        <dsp:cNvPr id="0" name=""/>
        <dsp:cNvSpPr/>
      </dsp:nvSpPr>
      <dsp:spPr>
        <a:xfrm>
          <a:off x="7907438" y="62637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336100"/>
              <a:satOff val="196"/>
              <a:lumOff val="-4706"/>
              <a:alphaOff val="0"/>
            </a:schemeClr>
          </a:solidFill>
          <a:prstDash val="solid"/>
        </a:ln>
        <a:effectLst/>
      </dsp:spPr>
      <dsp:style>
        <a:lnRef idx="1">
          <a:scrgbClr r="0" g="0" b="0"/>
        </a:lnRef>
        <a:fillRef idx="1">
          <a:scrgbClr r="0" g="0" b="0"/>
        </a:fillRef>
        <a:effectRef idx="0">
          <a:scrgbClr r="0" g="0" b="0"/>
        </a:effectRef>
        <a:fontRef idx="minor"/>
      </dsp:style>
    </dsp:sp>
    <dsp:sp modelId="{AC74F8A0-CB34-445C-B863-1FCDC14E6202}">
      <dsp:nvSpPr>
        <dsp:cNvPr id="0" name=""/>
        <dsp:cNvSpPr/>
      </dsp:nvSpPr>
      <dsp:spPr>
        <a:xfrm>
          <a:off x="7899851" y="776264"/>
          <a:ext cx="1589961" cy="1365276"/>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DD9DED44-DEB4-4243-B81D-86A9BF90D613}">
      <dsp:nvSpPr>
        <dsp:cNvPr id="0" name=""/>
        <dsp:cNvSpPr/>
      </dsp:nvSpPr>
      <dsp:spPr>
        <a:xfrm>
          <a:off x="8216832" y="80659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503112"/>
              <a:satOff val="221"/>
              <a:lumOff val="-5294"/>
              <a:alphaOff val="0"/>
            </a:schemeClr>
          </a:solidFill>
          <a:prstDash val="solid"/>
        </a:ln>
        <a:effectLst/>
      </dsp:spPr>
      <dsp:style>
        <a:lnRef idx="1">
          <a:scrgbClr r="0" g="0" b="0"/>
        </a:lnRef>
        <a:fillRef idx="1">
          <a:scrgbClr r="0" g="0" b="0"/>
        </a:fillRef>
        <a:effectRef idx="0">
          <a:scrgbClr r="0" g="0" b="0"/>
        </a:effectRef>
        <a:fontRef idx="minor"/>
      </dsp:style>
    </dsp:sp>
    <dsp:sp modelId="{15B578F2-8161-4BB1-AE54-9CFA19206E2D}">
      <dsp:nvSpPr>
        <dsp:cNvPr id="0" name=""/>
        <dsp:cNvSpPr/>
      </dsp:nvSpPr>
      <dsp:spPr>
        <a:xfrm>
          <a:off x="7899851" y="2283079"/>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de-AT" sz="1600" b="1" kern="1200" noProof="0" dirty="0" smtClean="0">
              <a:solidFill>
                <a:schemeClr val="tx1"/>
              </a:solidFill>
              <a:latin typeface="+mn-lt"/>
            </a:rPr>
            <a:t>Verbände, Netzwerke und Sozialpartner</a:t>
          </a:r>
          <a:endParaRPr lang="en-GB" sz="1600" b="1" kern="1200" noProof="0" dirty="0">
            <a:solidFill>
              <a:schemeClr val="tx1"/>
            </a:solidFill>
            <a:latin typeface="+mn-lt"/>
          </a:endParaRPr>
        </a:p>
      </dsp:txBody>
      <dsp:txXfrm>
        <a:off x="8146121" y="2494547"/>
        <a:ext cx="1097421" cy="942340"/>
      </dsp:txXfrm>
    </dsp:sp>
    <dsp:sp modelId="{4DEEE8CC-E529-4B01-8CCB-FFC0450520A5}">
      <dsp:nvSpPr>
        <dsp:cNvPr id="0" name=""/>
        <dsp:cNvSpPr/>
      </dsp:nvSpPr>
      <dsp:spPr>
        <a:xfrm>
          <a:off x="8215146" y="34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5"/>
              <a:satOff val="245"/>
              <a:lumOff val="-5883"/>
              <a:alphaOff val="0"/>
            </a:schemeClr>
          </a:solidFill>
          <a:prstDash val="solid"/>
        </a:ln>
        <a:effectLst/>
      </dsp:spPr>
      <dsp:style>
        <a:lnRef idx="1">
          <a:scrgbClr r="0" g="0" b="0"/>
        </a:lnRef>
        <a:fillRef idx="1">
          <a:scrgbClr r="0" g="0" b="0"/>
        </a:fillRef>
        <a:effectRef idx="0">
          <a:scrgbClr r="0" g="0" b="0"/>
        </a:effectRef>
        <a:fontRef idx="minor"/>
      </dsp:style>
    </dsp:sp>
    <dsp:sp modelId="{8B3DB7FA-D7A1-4AC4-8CBD-AF0DF855B2B8}">
      <dsp:nvSpPr>
        <dsp:cNvPr id="0" name=""/>
        <dsp:cNvSpPr/>
      </dsp:nvSpPr>
      <dsp:spPr>
        <a:xfrm>
          <a:off x="6531607" y="3030332"/>
          <a:ext cx="1589961" cy="1365276"/>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15000" r="-15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E3041D22-5ACD-4CD5-9BB5-84D2A283B4FB}">
      <dsp:nvSpPr>
        <dsp:cNvPr id="0" name=""/>
        <dsp:cNvSpPr/>
      </dsp:nvSpPr>
      <dsp:spPr>
        <a:xfrm>
          <a:off x="7920084" y="362945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837137"/>
              <a:satOff val="270"/>
              <a:lumOff val="-6471"/>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5DE7-F7FC-4CB3-81A5-89530D10AE6E}">
      <dsp:nvSpPr>
        <dsp:cNvPr id="0" name=""/>
        <dsp:cNvSpPr/>
      </dsp:nvSpPr>
      <dsp:spPr>
        <a:xfrm>
          <a:off x="1511086" y="1266421"/>
          <a:ext cx="1151240" cy="1105031"/>
        </a:xfrm>
        <a:prstGeom prst="rect">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FA55830-17BD-43B0-AC51-F79C46BBCFF3}">
      <dsp:nvSpPr>
        <dsp:cNvPr id="0" name=""/>
        <dsp:cNvSpPr/>
      </dsp:nvSpPr>
      <dsp:spPr>
        <a:xfrm>
          <a:off x="473375" y="2542970"/>
          <a:ext cx="3292121" cy="667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933450">
            <a:lnSpc>
              <a:spcPct val="100000"/>
            </a:lnSpc>
            <a:spcBef>
              <a:spcPct val="0"/>
            </a:spcBef>
            <a:spcAft>
              <a:spcPct val="35000"/>
            </a:spcAft>
            <a:defRPr b="1"/>
          </a:pPr>
          <a:r>
            <a:rPr lang="es-ES" sz="2100" b="1" kern="1200" dirty="0">
              <a:effectLst/>
              <a:latin typeface="Bahnschrift SemiBold SemiConden" panose="020B0502040204020203" pitchFamily="34" charset="0"/>
            </a:rPr>
            <a:t>O1 UPWOOD </a:t>
          </a:r>
          <a:r>
            <a:rPr lang="es-ES" sz="2100" b="1" kern="1200" dirty="0" smtClean="0">
              <a:effectLst/>
              <a:latin typeface="Bahnschrift SemiBold SemiConden" panose="020B0502040204020203" pitchFamily="34" charset="0"/>
            </a:rPr>
            <a:t>A</a:t>
          </a:r>
          <a:r>
            <a:rPr lang="de-AT" sz="2100" b="1" kern="1200" dirty="0" err="1" smtClean="0">
              <a:effectLst/>
              <a:latin typeface="Bahnschrift SemiBold SemiConden" panose="020B0502040204020203" pitchFamily="34" charset="0"/>
            </a:rPr>
            <a:t>rbeitsbasierte</a:t>
          </a:r>
          <a:r>
            <a:rPr lang="de-AT" sz="2100" b="1" kern="1200" dirty="0" smtClean="0">
              <a:effectLst/>
              <a:latin typeface="Bahnschrift SemiBold SemiConden" panose="020B0502040204020203" pitchFamily="34" charset="0"/>
            </a:rPr>
            <a:t> Lernergebnisse</a:t>
          </a:r>
          <a:endParaRPr lang="en-GB" sz="2100" b="1" kern="1200" noProof="0" dirty="0">
            <a:effectLst/>
            <a:latin typeface="Bahnschrift SemiBold SemiConden" panose="020B0502040204020203" pitchFamily="34" charset="0"/>
          </a:endParaRPr>
        </a:p>
      </dsp:txBody>
      <dsp:txXfrm>
        <a:off x="473375" y="2542970"/>
        <a:ext cx="3292121" cy="667597"/>
      </dsp:txXfrm>
    </dsp:sp>
    <dsp:sp modelId="{98670840-0329-4479-BC9E-FBB20689B381}">
      <dsp:nvSpPr>
        <dsp:cNvPr id="0" name=""/>
        <dsp:cNvSpPr/>
      </dsp:nvSpPr>
      <dsp:spPr>
        <a:xfrm>
          <a:off x="518664" y="3476999"/>
          <a:ext cx="3064023" cy="13457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de-AT" sz="1600" b="1" kern="1200" dirty="0" smtClean="0"/>
            <a:t>Analyse des aktuellen und zukünftigen Kompetenz- und Wissensbedarfs, der zur Entwicklung von Lernergebnissen führt</a:t>
          </a:r>
          <a:r>
            <a:rPr lang="en-US" sz="1600" b="1" kern="1200" dirty="0" smtClean="0"/>
            <a:t>.</a:t>
          </a:r>
          <a:endParaRPr lang="es-ES" sz="1600" kern="1200" dirty="0"/>
        </a:p>
      </dsp:txBody>
      <dsp:txXfrm>
        <a:off x="518664" y="3476999"/>
        <a:ext cx="3064023" cy="1345782"/>
      </dsp:txXfrm>
    </dsp:sp>
    <dsp:sp modelId="{9D6C4125-FA12-4B07-AA07-87A6395B0533}">
      <dsp:nvSpPr>
        <dsp:cNvPr id="0" name=""/>
        <dsp:cNvSpPr/>
      </dsp:nvSpPr>
      <dsp:spPr>
        <a:xfrm>
          <a:off x="6640346" y="1241498"/>
          <a:ext cx="1151240" cy="1105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F7CDD7F-A9C2-4E62-BF77-FF20C73DD6CD}">
      <dsp:nvSpPr>
        <dsp:cNvPr id="0" name=""/>
        <dsp:cNvSpPr/>
      </dsp:nvSpPr>
      <dsp:spPr>
        <a:xfrm>
          <a:off x="4683108" y="2455861"/>
          <a:ext cx="5110273" cy="66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rPr>
            <a:t>O2 UPWOOD </a:t>
          </a:r>
          <a:r>
            <a:rPr lang="de-AT" sz="2000" b="1" kern="1200" dirty="0" smtClean="0">
              <a:solidFill>
                <a:prstClr val="black">
                  <a:hueOff val="0"/>
                  <a:satOff val="0"/>
                  <a:lumOff val="0"/>
                  <a:alphaOff val="0"/>
                </a:prstClr>
              </a:solidFill>
              <a:effectLst/>
              <a:latin typeface="Bahnschrift SemiBold SemiConden" panose="020B0502040204020203" pitchFamily="34" charset="0"/>
              <a:ea typeface="+mn-ea"/>
              <a:cs typeface="+mn-cs"/>
            </a:rPr>
            <a:t>Lerneinheiten und freizugängliche Lern- und Lehrmaterialien (OER)</a:t>
          </a:r>
          <a:r>
            <a:rPr lang="es-ES" sz="2000" b="1" kern="1200" dirty="0" smtClean="0">
              <a:solidFill>
                <a:prstClr val="black">
                  <a:hueOff val="0"/>
                  <a:satOff val="0"/>
                  <a:lumOff val="0"/>
                  <a:alphaOff val="0"/>
                </a:prstClr>
              </a:solidFill>
              <a:effectLst/>
              <a:latin typeface="Bahnschrift SemiBold SemiConden" panose="020B0502040204020203" pitchFamily="34" charset="0"/>
              <a:ea typeface="+mn-ea"/>
              <a:cs typeface="+mn-cs"/>
            </a:rPr>
            <a:t> </a:t>
          </a:r>
          <a:endParaRPr lang="es-ES" sz="2000" b="1" kern="120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4683108" y="2455861"/>
        <a:ext cx="5110273" cy="668270"/>
      </dsp:txXfrm>
    </dsp:sp>
    <dsp:sp modelId="{22B52FA8-323D-4237-8579-6C0956CDE855}">
      <dsp:nvSpPr>
        <dsp:cNvPr id="0" name=""/>
        <dsp:cNvSpPr/>
      </dsp:nvSpPr>
      <dsp:spPr>
        <a:xfrm>
          <a:off x="4699723" y="3493351"/>
          <a:ext cx="5195639" cy="17018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de-AT" sz="1600" b="1" kern="1200" dirty="0" smtClean="0"/>
            <a:t>Entwicklung der Struktur eines Lehrplans über innovative, energieeffiziente Holzbautechnologien, -methoden und praktische Anwendungen.</a:t>
          </a:r>
          <a:endParaRPr lang="en-GB" sz="1600" kern="1200" noProof="0" dirty="0"/>
        </a:p>
        <a:p>
          <a:pPr lvl="0" algn="l" defTabSz="711200">
            <a:lnSpc>
              <a:spcPct val="90000"/>
            </a:lnSpc>
            <a:spcBef>
              <a:spcPct val="0"/>
            </a:spcBef>
            <a:spcAft>
              <a:spcPct val="35000"/>
            </a:spcAft>
          </a:pPr>
          <a:r>
            <a:rPr lang="de-AT" sz="1600" b="1" kern="1200" dirty="0"/>
            <a:t>Erstellung von entsprechenden pädagogischen Materialien, die als offene Bildungsressourcen angeboten werden sollen.</a:t>
          </a:r>
          <a:endParaRPr lang="de-AT" sz="1600" b="1" kern="1200" dirty="0"/>
        </a:p>
      </dsp:txBody>
      <dsp:txXfrm>
        <a:off x="4699723" y="3493351"/>
        <a:ext cx="5195639" cy="1701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E680D-155B-47C3-9A52-78843AD6D5B6}">
      <dsp:nvSpPr>
        <dsp:cNvPr id="0" name=""/>
        <dsp:cNvSpPr/>
      </dsp:nvSpPr>
      <dsp:spPr>
        <a:xfrm>
          <a:off x="1477216" y="334841"/>
          <a:ext cx="1510523" cy="151052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0F20899-AF1D-406D-B655-4FA20D549732}">
      <dsp:nvSpPr>
        <dsp:cNvPr id="0" name=""/>
        <dsp:cNvSpPr/>
      </dsp:nvSpPr>
      <dsp:spPr>
        <a:xfrm>
          <a:off x="0" y="2103891"/>
          <a:ext cx="4315781" cy="1234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b="1" kern="1200" noProof="0" dirty="0">
              <a:effectLst>
                <a:outerShdw blurRad="38100" dist="38100" dir="2700000" algn="tl">
                  <a:srgbClr val="000000">
                    <a:alpha val="43137"/>
                  </a:srgbClr>
                </a:outerShdw>
              </a:effectLst>
            </a:rPr>
            <a:t> </a:t>
          </a: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O3 Online </a:t>
          </a:r>
          <a:r>
            <a:rPr lang="en-GB"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Training </a:t>
          </a:r>
          <a:r>
            <a:rPr lang="de-AT"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Szenarien</a:t>
          </a:r>
          <a:endParaRPr lang="de-AT"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0" y="2103891"/>
        <a:ext cx="4315781" cy="1234043"/>
      </dsp:txXfrm>
    </dsp:sp>
    <dsp:sp modelId="{487F79D7-FB55-41FC-A143-A3D5CDEC3469}">
      <dsp:nvSpPr>
        <dsp:cNvPr id="0" name=""/>
        <dsp:cNvSpPr/>
      </dsp:nvSpPr>
      <dsp:spPr>
        <a:xfrm>
          <a:off x="2341" y="3219406"/>
          <a:ext cx="4315781" cy="1376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de-AT" sz="1700" b="1" kern="1200" dirty="0" smtClean="0">
              <a:solidFill>
                <a:prstClr val="black">
                  <a:hueOff val="0"/>
                  <a:satOff val="0"/>
                  <a:lumOff val="0"/>
                  <a:alphaOff val="0"/>
                </a:prstClr>
              </a:solidFill>
              <a:latin typeface="Speak Pro" panose="020F0502020204030204"/>
              <a:ea typeface="+mn-ea"/>
              <a:cs typeface="+mn-cs"/>
            </a:rPr>
            <a:t>Entwicklung, Erprobung und Bereitstellung von Online-Schulungsszenarien zu Holzbaumethoden im Bauwesen, die die Einführung innovativer und flexibler Praktiken in der Berufsbildung fördern.</a:t>
          </a:r>
          <a:endParaRPr lang="es-ES" sz="1700" b="1" kern="1200" dirty="0">
            <a:solidFill>
              <a:prstClr val="black">
                <a:hueOff val="0"/>
                <a:satOff val="0"/>
                <a:lumOff val="0"/>
                <a:alphaOff val="0"/>
              </a:prstClr>
            </a:solidFill>
            <a:latin typeface="Speak Pro" panose="020F0502020204030204"/>
            <a:ea typeface="+mn-ea"/>
            <a:cs typeface="+mn-cs"/>
          </a:endParaRPr>
        </a:p>
        <a:p>
          <a:pPr lvl="0" algn="l" defTabSz="755650">
            <a:lnSpc>
              <a:spcPct val="90000"/>
            </a:lnSpc>
            <a:spcBef>
              <a:spcPct val="0"/>
            </a:spcBef>
            <a:spcAft>
              <a:spcPct val="35000"/>
            </a:spcAft>
          </a:pPr>
          <a:endParaRPr lang="de-AT" sz="1700" b="1" kern="1200" dirty="0">
            <a:solidFill>
              <a:prstClr val="black">
                <a:hueOff val="0"/>
                <a:satOff val="0"/>
                <a:lumOff val="0"/>
                <a:alphaOff val="0"/>
              </a:prstClr>
            </a:solidFill>
            <a:latin typeface="Speak Pro" panose="020F0502020204030204"/>
            <a:ea typeface="+mn-ea"/>
            <a:cs typeface="+mn-cs"/>
          </a:endParaRPr>
        </a:p>
      </dsp:txBody>
      <dsp:txXfrm>
        <a:off x="2341" y="3219406"/>
        <a:ext cx="4315781" cy="1376482"/>
      </dsp:txXfrm>
    </dsp:sp>
    <dsp:sp modelId="{426BE73A-46E6-404E-89AD-58C69354C72D}">
      <dsp:nvSpPr>
        <dsp:cNvPr id="0" name=""/>
        <dsp:cNvSpPr/>
      </dsp:nvSpPr>
      <dsp:spPr>
        <a:xfrm>
          <a:off x="7001256" y="384767"/>
          <a:ext cx="1510523" cy="151052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C98623C-C148-484C-BBC4-3976851C592A}">
      <dsp:nvSpPr>
        <dsp:cNvPr id="0" name=""/>
        <dsp:cNvSpPr/>
      </dsp:nvSpPr>
      <dsp:spPr>
        <a:xfrm>
          <a:off x="5075725" y="1938623"/>
          <a:ext cx="5496147" cy="1237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89000">
            <a:lnSpc>
              <a:spcPct val="100000"/>
            </a:lnSpc>
            <a:spcBef>
              <a:spcPct val="0"/>
            </a:spcBef>
            <a:spcAft>
              <a:spcPct val="35000"/>
            </a:spcAft>
            <a:defRPr b="1"/>
          </a:pPr>
          <a:r>
            <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rPr>
            <a:t>O4 </a:t>
          </a:r>
          <a:r>
            <a:rPr lang="de-AT" sz="2000" b="1" kern="1200" noProof="0" dirty="0" smtClean="0">
              <a:solidFill>
                <a:prstClr val="black">
                  <a:hueOff val="0"/>
                  <a:satOff val="0"/>
                  <a:lumOff val="0"/>
                  <a:alphaOff val="0"/>
                </a:prstClr>
              </a:solidFill>
              <a:effectLst/>
              <a:latin typeface="Bahnschrift SemiBold SemiConden" panose="020B0502040204020203" pitchFamily="34" charset="0"/>
              <a:ea typeface="+mn-ea"/>
              <a:cs typeface="+mn-cs"/>
            </a:rPr>
            <a:t>Richtlinien für die Integration von Ökologischen Komponenten in den Lehrplänen und Zertifizierungssystemen des Arbeitsbasierten Lernens (WBL) im Bausektor</a:t>
          </a:r>
          <a:endParaRPr lang="en-GB" sz="2000" b="1" kern="1200" noProof="0" dirty="0">
            <a:solidFill>
              <a:prstClr val="black">
                <a:hueOff val="0"/>
                <a:satOff val="0"/>
                <a:lumOff val="0"/>
                <a:alphaOff val="0"/>
              </a:prstClr>
            </a:solidFill>
            <a:effectLst/>
            <a:latin typeface="Bahnschrift SemiBold SemiConden" panose="020B0502040204020203" pitchFamily="34" charset="0"/>
            <a:ea typeface="+mn-ea"/>
            <a:cs typeface="+mn-cs"/>
          </a:endParaRPr>
        </a:p>
      </dsp:txBody>
      <dsp:txXfrm>
        <a:off x="5075725" y="1938623"/>
        <a:ext cx="5496147" cy="1237814"/>
      </dsp:txXfrm>
    </dsp:sp>
    <dsp:sp modelId="{92A671D0-B4CE-4333-977F-B01118B1280A}">
      <dsp:nvSpPr>
        <dsp:cNvPr id="0" name=""/>
        <dsp:cNvSpPr/>
      </dsp:nvSpPr>
      <dsp:spPr>
        <a:xfrm>
          <a:off x="5113995" y="3247355"/>
          <a:ext cx="5260764" cy="1373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pPr>
          <a:r>
            <a:rPr lang="de-AT" sz="1700" b="1" kern="1200" dirty="0" smtClean="0">
              <a:solidFill>
                <a:prstClr val="black">
                  <a:hueOff val="0"/>
                  <a:satOff val="0"/>
                  <a:lumOff val="0"/>
                  <a:alphaOff val="0"/>
                </a:prstClr>
              </a:solidFill>
              <a:latin typeface="Speak Pro" panose="020F0502020204030204"/>
              <a:ea typeface="+mn-ea"/>
              <a:cs typeface="+mn-cs"/>
            </a:rPr>
            <a:t>Einbeziehung der wichtigsten politischen Entscheidungsträger und Interessensvertreter für die Anerkennung von UPWOOD-Lernergebnissen sowie für die Unterstützung der Integration von Fähigkeiten in Holzbaumethoden in berufliche Standards.</a:t>
          </a:r>
          <a:endParaRPr lang="es-ES" sz="1700" b="1" kern="1200" dirty="0">
            <a:solidFill>
              <a:prstClr val="black">
                <a:hueOff val="0"/>
                <a:satOff val="0"/>
                <a:lumOff val="0"/>
                <a:alphaOff val="0"/>
              </a:prstClr>
            </a:solidFill>
            <a:latin typeface="Speak Pro" panose="020F0502020204030204"/>
            <a:ea typeface="+mn-ea"/>
            <a:cs typeface="+mn-cs"/>
          </a:endParaRPr>
        </a:p>
      </dsp:txBody>
      <dsp:txXfrm>
        <a:off x="5113995" y="3247355"/>
        <a:ext cx="5260764" cy="137341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16.04.2020</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‹Nr.›</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F3964F1-F3AD-486C-BFDF-9051747A3CBC}" type="slidenum">
              <a:rPr lang="de-DE" smtClean="0"/>
              <a:t>7</a:t>
            </a:fld>
            <a:endParaRPr lang="de-DE" dirty="0"/>
          </a:p>
        </p:txBody>
      </p:sp>
    </p:spTree>
    <p:extLst>
      <p:ext uri="{BB962C8B-B14F-4D97-AF65-F5344CB8AC3E}">
        <p14:creationId xmlns:p14="http://schemas.microsoft.com/office/powerpoint/2010/main" val="3309501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xmlns=""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xmlns=""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4/16/2020</a:t>
            </a:fld>
            <a:endParaRPr lang="en-US"/>
          </a:p>
        </p:txBody>
      </p:sp>
      <p:sp>
        <p:nvSpPr>
          <p:cNvPr id="5" name="Footer Placeholder 4">
            <a:extLst>
              <a:ext uri="{FF2B5EF4-FFF2-40B4-BE49-F238E27FC236}">
                <a16:creationId xmlns:a16="http://schemas.microsoft.com/office/drawing/2014/main" xmlns=""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4/16/2020</a:t>
            </a:fld>
            <a:endParaRPr lang="en-US"/>
          </a:p>
        </p:txBody>
      </p:sp>
      <p:sp>
        <p:nvSpPr>
          <p:cNvPr id="8" name="Footer Placeholder 7">
            <a:extLst>
              <a:ext uri="{FF2B5EF4-FFF2-40B4-BE49-F238E27FC236}">
                <a16:creationId xmlns:a16="http://schemas.microsoft.com/office/drawing/2014/main" xmlns=""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4/16/2020</a:t>
            </a:fld>
            <a:endParaRPr lang="en-US"/>
          </a:p>
        </p:txBody>
      </p:sp>
      <p:sp>
        <p:nvSpPr>
          <p:cNvPr id="8" name="Footer Placeholder 7">
            <a:extLst>
              <a:ext uri="{FF2B5EF4-FFF2-40B4-BE49-F238E27FC236}">
                <a16:creationId xmlns:a16="http://schemas.microsoft.com/office/drawing/2014/main" xmlns=""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xmlns=""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16/04/2020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16/04/2020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16/04/2020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4/16/2020</a:t>
            </a:fld>
            <a:endParaRPr lang="en-US"/>
          </a:p>
        </p:txBody>
      </p:sp>
      <p:sp>
        <p:nvSpPr>
          <p:cNvPr id="8" name="Footer Placeholder 7">
            <a:extLst>
              <a:ext uri="{FF2B5EF4-FFF2-40B4-BE49-F238E27FC236}">
                <a16:creationId xmlns:a16="http://schemas.microsoft.com/office/drawing/2014/main" xmlns=""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16/04/2020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16/04/2020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‹Nr.›</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xmlns=""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xmlns=""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4/16/2020</a:t>
            </a:fld>
            <a:endParaRPr lang="en-US"/>
          </a:p>
        </p:txBody>
      </p:sp>
      <p:sp>
        <p:nvSpPr>
          <p:cNvPr id="8" name="Footer Placeholder 7">
            <a:extLst>
              <a:ext uri="{FF2B5EF4-FFF2-40B4-BE49-F238E27FC236}">
                <a16:creationId xmlns:a16="http://schemas.microsoft.com/office/drawing/2014/main" xmlns=""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xmlns=""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xmlns=""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4/16/2020</a:t>
            </a:fld>
            <a:endParaRPr lang="en-US"/>
          </a:p>
        </p:txBody>
      </p:sp>
      <p:sp>
        <p:nvSpPr>
          <p:cNvPr id="9" name="Footer Placeholder 8">
            <a:extLst>
              <a:ext uri="{FF2B5EF4-FFF2-40B4-BE49-F238E27FC236}">
                <a16:creationId xmlns:a16="http://schemas.microsoft.com/office/drawing/2014/main" xmlns=""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xmlns=""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xmlns=""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4/16/2020</a:t>
            </a:fld>
            <a:endParaRPr lang="en-US"/>
          </a:p>
        </p:txBody>
      </p:sp>
      <p:sp>
        <p:nvSpPr>
          <p:cNvPr id="11" name="Footer Placeholder 10">
            <a:extLst>
              <a:ext uri="{FF2B5EF4-FFF2-40B4-BE49-F238E27FC236}">
                <a16:creationId xmlns:a16="http://schemas.microsoft.com/office/drawing/2014/main" xmlns=""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xmlns=""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xmlns=""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4/16/2020</a:t>
            </a:fld>
            <a:endParaRPr lang="en-US"/>
          </a:p>
        </p:txBody>
      </p:sp>
      <p:sp>
        <p:nvSpPr>
          <p:cNvPr id="7" name="Footer Placeholder 6">
            <a:extLst>
              <a:ext uri="{FF2B5EF4-FFF2-40B4-BE49-F238E27FC236}">
                <a16:creationId xmlns:a16="http://schemas.microsoft.com/office/drawing/2014/main" xmlns=""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xmlns=""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xmlns=""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4/16/2020</a:t>
            </a:fld>
            <a:endParaRPr lang="en-US"/>
          </a:p>
        </p:txBody>
      </p:sp>
      <p:sp>
        <p:nvSpPr>
          <p:cNvPr id="3" name="Footer Placeholder 2">
            <a:extLst>
              <a:ext uri="{FF2B5EF4-FFF2-40B4-BE49-F238E27FC236}">
                <a16:creationId xmlns:a16="http://schemas.microsoft.com/office/drawing/2014/main" xmlns=""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4/16/2020</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‹Nr.›</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4/16/2020</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dirty="0"/>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‹Nr.›</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4/16/2020</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‹Nr.›</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16/04/2020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‹Nr.›</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23.jpeg"/><Relationship Id="rId7" Type="http://schemas.openxmlformats.org/officeDocument/2006/relationships/image" Target="../media/image25.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13.png"/><Relationship Id="rId5" Type="http://schemas.openxmlformats.org/officeDocument/2006/relationships/image" Target="../media/image24.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xmlns=""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8" name="Rectangle 12">
            <a:extLst>
              <a:ext uri="{FF2B5EF4-FFF2-40B4-BE49-F238E27FC236}">
                <a16:creationId xmlns:a16="http://schemas.microsoft.com/office/drawing/2014/main" xmlns=""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xmlns=""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xmlns=""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xmlns="" id="{9A351692-DAC4-4AB4-9AB8-829CFC530089}"/>
              </a:ext>
            </a:extLst>
          </p:cNvPr>
          <p:cNvPicPr>
            <a:picLocks noChangeAspect="1"/>
          </p:cNvPicPr>
          <p:nvPr/>
        </p:nvPicPr>
        <p:blipFill>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52055" y="4234996"/>
            <a:ext cx="4635094" cy="5493076"/>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xmlns=""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2" name="Título 1">
            <a:extLst>
              <a:ext uri="{FF2B5EF4-FFF2-40B4-BE49-F238E27FC236}">
                <a16:creationId xmlns:a16="http://schemas.microsoft.com/office/drawing/2014/main" xmlns="" id="{216851F4-0335-4326-B4DD-7A42FDAF801F}"/>
              </a:ext>
            </a:extLst>
          </p:cNvPr>
          <p:cNvSpPr>
            <a:spLocks noGrp="1"/>
          </p:cNvSpPr>
          <p:nvPr>
            <p:ph type="ctrTitle"/>
          </p:nvPr>
        </p:nvSpPr>
        <p:spPr>
          <a:xfrm>
            <a:off x="413370" y="513470"/>
            <a:ext cx="3673084" cy="3063978"/>
          </a:xfrm>
        </p:spPr>
        <p:txBody>
          <a:bodyPr>
            <a:noAutofit/>
          </a:bodyPr>
          <a:lstStyle/>
          <a:p>
            <a: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Weiterbildung </a:t>
            </a:r>
            <a:r>
              <a:rPr lang="de-AT" sz="3200" b="1" dirty="0" smtClean="0">
                <a:solidFill>
                  <a:schemeClr val="bg1"/>
                </a:solidFill>
                <a:effectLst>
                  <a:outerShdw blurRad="38100" dist="38100" dir="2700000" algn="tl">
                    <a:srgbClr val="000000">
                      <a:alpha val="43137"/>
                    </a:srgbClr>
                  </a:outerShdw>
                </a:effectLst>
                <a:latin typeface="Bahnschrift SemiBold SemiConden" panose="020B0502040204020203" pitchFamily="34" charset="0"/>
              </a:rPr>
              <a:t/>
            </a:r>
            <a:br>
              <a:rPr lang="de-AT" sz="3200" b="1" dirty="0" smtClean="0">
                <a:solidFill>
                  <a:schemeClr val="bg1"/>
                </a:solidFill>
                <a:effectLst>
                  <a:outerShdw blurRad="38100" dist="38100" dir="2700000" algn="tl">
                    <a:srgbClr val="000000">
                      <a:alpha val="43137"/>
                    </a:srgbClr>
                  </a:outerShdw>
                </a:effectLst>
                <a:latin typeface="Bahnschrift SemiBold SemiConden" panose="020B0502040204020203" pitchFamily="34" charset="0"/>
              </a:rPr>
            </a:br>
            <a:r>
              <a:rPr lang="de-AT" sz="3200" b="1" dirty="0" smtClean="0">
                <a:solidFill>
                  <a:schemeClr val="bg1"/>
                </a:solidFill>
                <a:effectLst>
                  <a:outerShdw blurRad="38100" dist="38100" dir="2700000" algn="tl">
                    <a:srgbClr val="000000">
                      <a:alpha val="43137"/>
                    </a:srgbClr>
                  </a:outerShdw>
                </a:effectLst>
                <a:latin typeface="Bahnschrift SemiBold SemiConden" panose="020B0502040204020203" pitchFamily="34" charset="0"/>
              </a:rPr>
              <a:t>von </a:t>
            </a:r>
            <a: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Bauarbeitern </a:t>
            </a:r>
            <a:r>
              <a:rPr lang="de-AT" sz="3200" b="1" dirty="0" smtClean="0">
                <a:solidFill>
                  <a:schemeClr val="bg1"/>
                </a:solidFill>
                <a:effectLst>
                  <a:outerShdw blurRad="38100" dist="38100" dir="2700000" algn="tl">
                    <a:srgbClr val="000000">
                      <a:alpha val="43137"/>
                    </a:srgbClr>
                  </a:outerShdw>
                </a:effectLst>
                <a:latin typeface="Bahnschrift SemiBold SemiConden" panose="020B0502040204020203" pitchFamily="34" charset="0"/>
              </a:rPr>
              <a:t/>
            </a:r>
            <a:br>
              <a:rPr lang="de-AT" sz="3200" b="1" dirty="0" smtClean="0">
                <a:solidFill>
                  <a:schemeClr val="bg1"/>
                </a:solidFill>
                <a:effectLst>
                  <a:outerShdw blurRad="38100" dist="38100" dir="2700000" algn="tl">
                    <a:srgbClr val="000000">
                      <a:alpha val="43137"/>
                    </a:srgbClr>
                  </a:outerShdw>
                </a:effectLst>
                <a:latin typeface="Bahnschrift SemiBold SemiConden" panose="020B0502040204020203" pitchFamily="34" charset="0"/>
              </a:rPr>
            </a:br>
            <a:r>
              <a:rPr lang="de-AT" sz="3200" b="1" dirty="0" smtClean="0">
                <a:solidFill>
                  <a:schemeClr val="bg1"/>
                </a:solidFill>
                <a:effectLst>
                  <a:outerShdw blurRad="38100" dist="38100" dir="2700000" algn="tl">
                    <a:srgbClr val="000000">
                      <a:alpha val="43137"/>
                    </a:srgbClr>
                  </a:outerShdw>
                </a:effectLst>
                <a:latin typeface="Bahnschrift SemiBold SemiConden" panose="020B0502040204020203" pitchFamily="34" charset="0"/>
              </a:rPr>
              <a:t>in </a:t>
            </a:r>
            <a:r>
              <a:rPr lang="de-AT" sz="3200" b="1" dirty="0">
                <a:solidFill>
                  <a:schemeClr val="bg1"/>
                </a:solidFill>
                <a:effectLst>
                  <a:outerShdw blurRad="38100" dist="38100" dir="2700000" algn="tl">
                    <a:srgbClr val="000000">
                      <a:alpha val="43137"/>
                    </a:srgbClr>
                  </a:outerShdw>
                </a:effectLst>
                <a:latin typeface="Bahnschrift SemiBold SemiConden" panose="020B0502040204020203" pitchFamily="34" charset="0"/>
              </a:rPr>
              <a:t>der Holzbauweise für energieeffiziente </a:t>
            </a:r>
            <a:r>
              <a:rPr lang="de-AT" sz="3200" b="1" dirty="0" smtClean="0">
                <a:solidFill>
                  <a:schemeClr val="bg1"/>
                </a:solidFill>
                <a:effectLst>
                  <a:outerShdw blurRad="38100" dist="38100" dir="2700000" algn="tl">
                    <a:srgbClr val="000000">
                      <a:alpha val="43137"/>
                    </a:srgbClr>
                  </a:outerShdw>
                </a:effectLst>
                <a:latin typeface="Bahnschrift SemiBold SemiConden" panose="020B0502040204020203" pitchFamily="34" charset="0"/>
              </a:rPr>
              <a:t>Gebäude</a:t>
            </a:r>
            <a:endParaRPr lang="es-ES" sz="1400" dirty="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xmlns="" id="{94AE9914-2044-484D-AB79-9EF73C7AADF5}"/>
              </a:ext>
            </a:extLst>
          </p:cNvPr>
          <p:cNvSpPr>
            <a:spLocks noGrp="1"/>
          </p:cNvSpPr>
          <p:nvPr>
            <p:ph type="subTitle" idx="1"/>
          </p:nvPr>
        </p:nvSpPr>
        <p:spPr>
          <a:xfrm>
            <a:off x="435869" y="3773847"/>
            <a:ext cx="3521263" cy="410465"/>
          </a:xfrm>
        </p:spPr>
        <p:txBody>
          <a:bodyPr>
            <a:normAutofit/>
          </a:bodyPr>
          <a:lstStyle/>
          <a:p>
            <a:r>
              <a:rPr lang="es-ES" sz="1500" b="1" dirty="0">
                <a:solidFill>
                  <a:srgbClr val="FFFFFF"/>
                </a:solidFill>
                <a:effectLst>
                  <a:outerShdw blurRad="38100" dist="38100" dir="2700000" algn="tl">
                    <a:srgbClr val="000000">
                      <a:alpha val="43137"/>
                    </a:srgbClr>
                  </a:outerShdw>
                </a:effectLst>
              </a:rPr>
              <a:t>Upwood </a:t>
            </a:r>
            <a:r>
              <a:rPr lang="es-ES" sz="1500" b="1" dirty="0" smtClean="0">
                <a:solidFill>
                  <a:srgbClr val="FFFFFF"/>
                </a:solidFill>
                <a:effectLst>
                  <a:outerShdw blurRad="38100" dist="38100" dir="2700000" algn="tl">
                    <a:srgbClr val="000000">
                      <a:alpha val="43137"/>
                    </a:srgbClr>
                  </a:outerShdw>
                </a:effectLst>
              </a:rPr>
              <a:t>projekt</a:t>
            </a:r>
            <a:endParaRPr lang="es-ES" sz="1500" b="1"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DBE8BFB-52D6-4E9A-8CD2-E65EC35284C6}"/>
              </a:ext>
            </a:extLst>
          </p:cNvPr>
          <p:cNvSpPr>
            <a:spLocks noGrp="1"/>
          </p:cNvSpPr>
          <p:nvPr>
            <p:ph type="title"/>
          </p:nvPr>
        </p:nvSpPr>
        <p:spPr/>
        <p:txBody>
          <a:bodyPr/>
          <a:lstStyle/>
          <a:p>
            <a:r>
              <a:rPr lang="de-DE" dirty="0"/>
              <a:t>ACTIVITY PROGRESS</a:t>
            </a:r>
          </a:p>
        </p:txBody>
      </p:sp>
      <p:sp>
        <p:nvSpPr>
          <p:cNvPr id="4" name="Rectángulo 1">
            <a:extLst>
              <a:ext uri="{FF2B5EF4-FFF2-40B4-BE49-F238E27FC236}">
                <a16:creationId xmlns:a16="http://schemas.microsoft.com/office/drawing/2014/main" xmlns="" id="{8301A81D-A773-4BA3-A218-B7EE7EB67384}"/>
              </a:ext>
            </a:extLst>
          </p:cNvPr>
          <p:cNvSpPr/>
          <p:nvPr/>
        </p:nvSpPr>
        <p:spPr>
          <a:xfrm>
            <a:off x="1140981" y="2124577"/>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O1 UPWOOD </a:t>
            </a:r>
            <a:r>
              <a:rPr lang="en-US" sz="2000" b="1" dirty="0" err="1" smtClean="0">
                <a:solidFill>
                  <a:prstClr val="black">
                    <a:hueOff val="0"/>
                    <a:satOff val="0"/>
                    <a:lumOff val="0"/>
                    <a:alphaOff val="0"/>
                  </a:prstClr>
                </a:solidFill>
                <a:latin typeface="Bahnschrift SemiBold SemiConden" panose="020B0502040204020203" pitchFamily="34" charset="0"/>
              </a:rPr>
              <a:t>Arbeitsbasierte</a:t>
            </a:r>
            <a:r>
              <a:rPr lang="en-US" sz="2000" b="1" dirty="0" smtClean="0">
                <a:solidFill>
                  <a:prstClr val="black">
                    <a:hueOff val="0"/>
                    <a:satOff val="0"/>
                    <a:lumOff val="0"/>
                    <a:alphaOff val="0"/>
                  </a:prstClr>
                </a:solidFill>
                <a:latin typeface="Bahnschrift SemiBold SemiConden" panose="020B0502040204020203" pitchFamily="34" charset="0"/>
              </a:rPr>
              <a:t> </a:t>
            </a:r>
            <a:r>
              <a:rPr lang="en-US" sz="2000" b="1" dirty="0" err="1">
                <a:solidFill>
                  <a:prstClr val="black">
                    <a:hueOff val="0"/>
                    <a:satOff val="0"/>
                    <a:lumOff val="0"/>
                    <a:alphaOff val="0"/>
                  </a:prstClr>
                </a:solidFill>
                <a:latin typeface="Bahnschrift SemiBold SemiConden" panose="020B0502040204020203" pitchFamily="34" charset="0"/>
              </a:rPr>
              <a:t>Lernergebnisse</a:t>
            </a:r>
            <a:endParaRPr lang="es-ES" sz="2000" b="1" dirty="0">
              <a:solidFill>
                <a:prstClr val="black">
                  <a:hueOff val="0"/>
                  <a:satOff val="0"/>
                  <a:lumOff val="0"/>
                  <a:alphaOff val="0"/>
                </a:prstClr>
              </a:solidFill>
              <a:latin typeface="Bahnschrift SemiBold SemiConden" panose="020B0502040204020203" pitchFamily="34" charset="0"/>
            </a:endParaRPr>
          </a:p>
        </p:txBody>
      </p:sp>
      <p:sp>
        <p:nvSpPr>
          <p:cNvPr id="5" name="Rectángulo 9">
            <a:extLst>
              <a:ext uri="{FF2B5EF4-FFF2-40B4-BE49-F238E27FC236}">
                <a16:creationId xmlns:a16="http://schemas.microsoft.com/office/drawing/2014/main" xmlns="" id="{41508338-91BA-4B55-97EC-2A237A7BDCA6}"/>
              </a:ext>
            </a:extLst>
          </p:cNvPr>
          <p:cNvSpPr/>
          <p:nvPr/>
        </p:nvSpPr>
        <p:spPr>
          <a:xfrm>
            <a:off x="1140981" y="2671910"/>
            <a:ext cx="6897110" cy="3693319"/>
          </a:xfrm>
          <a:prstGeom prst="rect">
            <a:avLst/>
          </a:prstGeom>
        </p:spPr>
        <p:txBody>
          <a:bodyPr wrap="square">
            <a:spAutoFit/>
          </a:bodyPr>
          <a:lstStyle/>
          <a:p>
            <a:pPr marL="285750" indent="-285750" algn="just">
              <a:buClr>
                <a:schemeClr val="accent5"/>
              </a:buClr>
              <a:buFont typeface="Wingdings" panose="05000000000000000000" pitchFamily="2" charset="2"/>
              <a:buChar char="v"/>
            </a:pPr>
            <a:r>
              <a:rPr lang="de-AT" b="1" dirty="0">
                <a:solidFill>
                  <a:schemeClr val="tx1">
                    <a:lumMod val="75000"/>
                    <a:lumOff val="25000"/>
                  </a:schemeClr>
                </a:solidFill>
              </a:rPr>
              <a:t>In den ersten Monaten des Projekts wurde auf Grundlage der von EXELIA unter Mitwirkung aller Partner entwickelten Methodik eine Online-Umfrage erarbeitet, um die Fertigkeiten, Kenntnisse und Kompetenzen zu ermitteln, die von WBL-Lernenden im Bausektor benötigt werden, um energieeffiziente Holzbauanwendungen und </a:t>
            </a:r>
            <a:r>
              <a:rPr lang="de-AT" b="1" dirty="0" smtClean="0">
                <a:solidFill>
                  <a:schemeClr val="tx1">
                    <a:lumMod val="75000"/>
                    <a:lumOff val="25000"/>
                  </a:schemeClr>
                </a:solidFill>
              </a:rPr>
              <a:t>-</a:t>
            </a:r>
            <a:r>
              <a:rPr lang="de-AT" b="1" dirty="0">
                <a:solidFill>
                  <a:schemeClr val="tx1">
                    <a:lumMod val="75000"/>
                    <a:lumOff val="25000"/>
                  </a:schemeClr>
                </a:solidFill>
              </a:rPr>
              <a:t>methoden durchzuführen</a:t>
            </a:r>
            <a:r>
              <a:rPr lang="de-AT" b="1" dirty="0" smtClean="0">
                <a:solidFill>
                  <a:schemeClr val="tx1">
                    <a:lumMod val="75000"/>
                    <a:lumOff val="25000"/>
                  </a:schemeClr>
                </a:solidFill>
              </a:rPr>
              <a:t>.</a:t>
            </a: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de-AT" b="1" dirty="0">
                <a:solidFill>
                  <a:schemeClr val="tx1">
                    <a:lumMod val="75000"/>
                    <a:lumOff val="25000"/>
                  </a:schemeClr>
                </a:solidFill>
              </a:rPr>
              <a:t>Darüber hinaus führten die Partner </a:t>
            </a:r>
            <a:r>
              <a:rPr lang="de-AT" b="1" dirty="0" smtClean="0">
                <a:solidFill>
                  <a:schemeClr val="tx1">
                    <a:lumMod val="75000"/>
                    <a:lumOff val="25000"/>
                  </a:schemeClr>
                </a:solidFill>
              </a:rPr>
              <a:t>Recherchen über </a:t>
            </a:r>
            <a:r>
              <a:rPr lang="de-AT" b="1" dirty="0">
                <a:solidFill>
                  <a:schemeClr val="tx1">
                    <a:lumMod val="75000"/>
                    <a:lumOff val="25000"/>
                  </a:schemeClr>
                </a:solidFill>
              </a:rPr>
              <a:t>die relevanten Lehrberufe im Bausektor in ihrem eigenen Land durch, um Trends im Qualifikationsangebot zu ermitteln. </a:t>
            </a:r>
            <a:endParaRPr lang="de-AT" b="1" dirty="0" smtClean="0">
              <a:solidFill>
                <a:schemeClr val="tx1">
                  <a:lumMod val="75000"/>
                  <a:lumOff val="25000"/>
                </a:schemeClr>
              </a:solidFill>
            </a:endParaRP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de-AT" b="1" dirty="0">
                <a:solidFill>
                  <a:schemeClr val="tx1">
                    <a:lumMod val="75000"/>
                    <a:lumOff val="25000"/>
                  </a:schemeClr>
                </a:solidFill>
              </a:rPr>
              <a:t>Der UPWOOD-Lernergebnisbericht wird auf </a:t>
            </a:r>
            <a:r>
              <a:rPr lang="de-AT" b="1" dirty="0" smtClean="0">
                <a:solidFill>
                  <a:schemeClr val="tx1">
                    <a:lumMod val="75000"/>
                    <a:lumOff val="25000"/>
                  </a:schemeClr>
                </a:solidFill>
              </a:rPr>
              <a:t>Grundlage </a:t>
            </a:r>
            <a:r>
              <a:rPr lang="de-AT" b="1" dirty="0">
                <a:solidFill>
                  <a:schemeClr val="tx1">
                    <a:lumMod val="75000"/>
                    <a:lumOff val="25000"/>
                  </a:schemeClr>
                </a:solidFill>
              </a:rPr>
              <a:t>des gesammelten Inputs entwickelt.</a:t>
            </a:r>
            <a:endParaRPr lang="es-ES" b="1" dirty="0">
              <a:solidFill>
                <a:schemeClr val="tx1">
                  <a:lumMod val="75000"/>
                  <a:lumOff val="25000"/>
                </a:schemeClr>
              </a:solidFill>
            </a:endParaRPr>
          </a:p>
        </p:txBody>
      </p:sp>
      <p:pic>
        <p:nvPicPr>
          <p:cNvPr id="6" name="Imagen 11">
            <a:extLst>
              <a:ext uri="{FF2B5EF4-FFF2-40B4-BE49-F238E27FC236}">
                <a16:creationId xmlns:a16="http://schemas.microsoft.com/office/drawing/2014/main" xmlns="" id="{BFEDC9C0-23DF-4F56-8F1C-E99573A8E207}"/>
              </a:ext>
            </a:extLst>
          </p:cNvPr>
          <p:cNvPicPr>
            <a:picLocks noChangeAspect="1"/>
          </p:cNvPicPr>
          <p:nvPr/>
        </p:nvPicPr>
        <p:blipFill>
          <a:blip r:embed="rId2"/>
          <a:stretch>
            <a:fillRect/>
          </a:stretch>
        </p:blipFill>
        <p:spPr>
          <a:xfrm>
            <a:off x="8775254" y="1948298"/>
            <a:ext cx="2774730" cy="3553338"/>
          </a:xfrm>
          <a:prstGeom prst="rect">
            <a:avLst/>
          </a:prstGeom>
          <a:ln>
            <a:noFill/>
          </a:ln>
        </p:spPr>
      </p:pic>
    </p:spTree>
    <p:extLst>
      <p:ext uri="{BB962C8B-B14F-4D97-AF65-F5344CB8AC3E}">
        <p14:creationId xmlns:p14="http://schemas.microsoft.com/office/powerpoint/2010/main" val="691399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xmlns="" id="{1847B5BC-FF39-4437-A2DC-E074553BF618}"/>
              </a:ext>
            </a:extLst>
          </p:cNvPr>
          <p:cNvSpPr>
            <a:spLocks noGrp="1"/>
          </p:cNvSpPr>
          <p:nvPr>
            <p:ph type="ctrTitle"/>
          </p:nvPr>
        </p:nvSpPr>
        <p:spPr>
          <a:xfrm>
            <a:off x="1345010" y="1266404"/>
            <a:ext cx="5011177" cy="2918258"/>
          </a:xfrm>
        </p:spPr>
        <p:txBody>
          <a:bodyPr>
            <a:normAutofit fontScale="90000"/>
          </a:bodyPr>
          <a:lstStyle/>
          <a:p>
            <a:r>
              <a:rPr lang="es-ES" sz="2800" b="1" dirty="0" smtClean="0"/>
              <a:t>Kontakt: </a:t>
            </a:r>
            <a:r>
              <a:rPr lang="es-ES" sz="2500" b="1" dirty="0" smtClean="0"/>
              <a:t/>
            </a:r>
            <a:br>
              <a:rPr lang="es-ES" sz="2500" b="1" dirty="0" smtClean="0"/>
            </a:br>
            <a:r>
              <a:rPr lang="es-ES" sz="2500" b="1" dirty="0" smtClean="0"/>
              <a:t/>
            </a:r>
            <a:br>
              <a:rPr lang="es-ES" sz="2500" b="1" dirty="0" smtClean="0"/>
            </a:br>
            <a:r>
              <a:rPr lang="es-ES" sz="2500" dirty="0" smtClean="0"/>
              <a:t>	</a:t>
            </a:r>
            <a:r>
              <a:rPr lang="en-GB" sz="2400" dirty="0"/>
              <a:t>Mag</a:t>
            </a:r>
            <a:r>
              <a:rPr lang="en-GB" sz="2400" dirty="0"/>
              <a:t>. </a:t>
            </a:r>
            <a:r>
              <a:rPr lang="en-GB" sz="2400" dirty="0"/>
              <a:t>Visnja Koscak</a:t>
            </a:r>
            <a:br>
              <a:rPr lang="en-GB" sz="2400" dirty="0"/>
            </a:br>
            <a:r>
              <a:rPr lang="en-GB" sz="2400" dirty="0"/>
              <a:t>	Holzcluster Steiermark GmbH</a:t>
            </a:r>
            <a:br>
              <a:rPr lang="en-GB" sz="2400" dirty="0"/>
            </a:br>
            <a:r>
              <a:rPr lang="en-GB" sz="2400" dirty="0"/>
              <a:t>	T +043 (0) 316-58 78 50 </a:t>
            </a:r>
            <a:r>
              <a:rPr lang="en-GB" sz="2400" dirty="0" smtClean="0"/>
              <a:t>– 220</a:t>
            </a:r>
            <a:r>
              <a:rPr lang="en-GB" sz="2400" dirty="0"/>
              <a:t/>
            </a:r>
            <a:br>
              <a:rPr lang="en-GB" sz="2400" dirty="0"/>
            </a:br>
            <a:r>
              <a:rPr lang="en-GB" sz="2400" dirty="0" smtClean="0"/>
              <a:t>	koscak@holzcluster-steiermark.at</a:t>
            </a:r>
            <a:r>
              <a:rPr lang="en-GB" sz="2800" dirty="0"/>
              <a:t/>
            </a:r>
            <a:br>
              <a:rPr lang="en-GB" sz="2800" dirty="0"/>
            </a:br>
            <a:r>
              <a:rPr lang="es-ES" sz="2500" dirty="0" smtClean="0">
                <a:highlight>
                  <a:srgbClr val="FFFF00"/>
                </a:highlight>
              </a:rPr>
              <a:t/>
            </a:r>
            <a:br>
              <a:rPr lang="es-ES" sz="2500" dirty="0" smtClean="0">
                <a:highlight>
                  <a:srgbClr val="FFFF00"/>
                </a:highlight>
              </a:rPr>
            </a:br>
            <a:endParaRPr lang="en-GB" sz="25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xmlns=""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xmlns=""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46292"/>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xmlns=""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xmlns=""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47" name="CuadroTexto 46">
            <a:extLst>
              <a:ext uri="{FF2B5EF4-FFF2-40B4-BE49-F238E27FC236}">
                <a16:creationId xmlns:a16="http://schemas.microsoft.com/office/drawing/2014/main" xmlns="" id="{8707EEBE-F7D7-4FB1-A9A0-44C3806D08C2}"/>
              </a:ext>
            </a:extLst>
          </p:cNvPr>
          <p:cNvSpPr txBox="1"/>
          <p:nvPr/>
        </p:nvSpPr>
        <p:spPr>
          <a:xfrm>
            <a:off x="7168699" y="5056953"/>
            <a:ext cx="4196212" cy="369332"/>
          </a:xfrm>
          <a:prstGeom prst="rect">
            <a:avLst/>
          </a:prstGeom>
          <a:noFill/>
        </p:spPr>
        <p:txBody>
          <a:bodyPr wrap="square" rtlCol="0">
            <a:spAutoFit/>
          </a:bodyPr>
          <a:lstStyle/>
          <a:p>
            <a:r>
              <a:rPr lang="en-GB" dirty="0">
                <a:solidFill>
                  <a:schemeClr val="accent5">
                    <a:lumMod val="75000"/>
                  </a:schemeClr>
                </a:solidFill>
                <a:hlinkClick r:id="rId10">
                  <a:extLst>
                    <a:ext uri="{A12FA001-AC4F-418D-AE19-62706E023703}">
                      <ahyp:hlinkClr xmlns:ahyp="http://schemas.microsoft.com/office/drawing/2018/hyperlinkcolor" xmlns="" val="tx"/>
                    </a:ext>
                  </a:extLst>
                </a:hlinkClick>
              </a:rPr>
              <a:t>www.upwoodproject.eu</a:t>
            </a:r>
            <a:endParaRPr lang="en-GB" dirty="0">
              <a:solidFill>
                <a:schemeClr val="accent5">
                  <a:lumMod val="75000"/>
                </a:schemeClr>
              </a:solidFill>
            </a:endParaRPr>
          </a:p>
        </p:txBody>
      </p:sp>
      <p:sp>
        <p:nvSpPr>
          <p:cNvPr id="2" name="Rectángulo 1">
            <a:extLst>
              <a:ext uri="{FF2B5EF4-FFF2-40B4-BE49-F238E27FC236}">
                <a16:creationId xmlns:a16="http://schemas.microsoft.com/office/drawing/2014/main" xmlns="" id="{9716141A-36DE-4A2E-9161-D329270E52D0}"/>
              </a:ext>
            </a:extLst>
          </p:cNvPr>
          <p:cNvSpPr/>
          <p:nvPr/>
        </p:nvSpPr>
        <p:spPr>
          <a:xfrm>
            <a:off x="7109217" y="4555983"/>
            <a:ext cx="1773492" cy="461665"/>
          </a:xfrm>
          <a:prstGeom prst="rect">
            <a:avLst/>
          </a:prstGeom>
        </p:spPr>
        <p:txBody>
          <a:bodyPr wrap="square">
            <a:spAutoFit/>
          </a:bodyPr>
          <a:lstStyle/>
          <a:p>
            <a:r>
              <a:rPr lang="en-GB" sz="2400" b="1" dirty="0">
                <a:effectLst>
                  <a:outerShdw blurRad="38100" dist="38100" dir="2700000" algn="tl">
                    <a:srgbClr val="000000">
                      <a:alpha val="43137"/>
                    </a:srgbClr>
                  </a:outerShdw>
                </a:effectLst>
                <a:latin typeface="Bahnschrift SemiBold SemiConden" panose="020B0502040204020203" pitchFamily="34" charset="0"/>
              </a:rPr>
              <a:t>Follow us:</a:t>
            </a:r>
            <a:endParaRPr lang="en-GB" sz="2400" dirty="0">
              <a:latin typeface="Bahnschrift SemiBold SemiConden" panose="020B0502040204020203" pitchFamily="34" charset="0"/>
            </a:endParaRPr>
          </a:p>
        </p:txBody>
      </p:sp>
      <p:sp>
        <p:nvSpPr>
          <p:cNvPr id="3" name="TextBox 2"/>
          <p:cNvSpPr txBox="1"/>
          <p:nvPr/>
        </p:nvSpPr>
        <p:spPr>
          <a:xfrm>
            <a:off x="7625965" y="1557959"/>
            <a:ext cx="3281680" cy="1015663"/>
          </a:xfrm>
          <a:prstGeom prst="rect">
            <a:avLst/>
          </a:prstGeom>
          <a:noFill/>
        </p:spPr>
        <p:txBody>
          <a:bodyPr wrap="square" rtlCol="0">
            <a:spAutoFit/>
          </a:bodyPr>
          <a:lstStyle/>
          <a:p>
            <a:pPr algn="ctr"/>
            <a:endParaRPr lang="en-GB" sz="2400" dirty="0">
              <a:latin typeface="Bahnschrift" panose="020B0502040204020203" pitchFamily="34" charset="0"/>
            </a:endParaRPr>
          </a:p>
          <a:p>
            <a:endParaRPr lang="en-GB" dirty="0"/>
          </a:p>
          <a:p>
            <a:endParaRPr lang="en-GB" dirty="0"/>
          </a:p>
        </p:txBody>
      </p:sp>
      <p:sp useBgFill="1">
        <p:nvSpPr>
          <p:cNvPr id="18" name="Text Box 7"/>
          <p:cNvSpPr txBox="1"/>
          <p:nvPr/>
        </p:nvSpPr>
        <p:spPr>
          <a:xfrm>
            <a:off x="1178141" y="6083487"/>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800"/>
              </a:spcAft>
            </a:pPr>
            <a:r>
              <a:rPr lang="en-US"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DISCLAIMER: </a:t>
            </a:r>
            <a:r>
              <a:rPr lang="en-US"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a:t>
            </a:r>
            <a:r>
              <a:rPr lang="de-AT"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lang="en-GB" sz="800" kern="100" dirty="0">
              <a:solidFill>
                <a:srgbClr val="262626"/>
              </a:solidFill>
              <a:latin typeface="Bahnschrift" panose="020B0502040204020203" pitchFamily="34" charset="0"/>
              <a:ea typeface="Calibri" panose="020F0502020204030204" pitchFamily="34" charset="0"/>
              <a:cs typeface="Times New Roman" panose="02020603050405020304" pitchFamily="18" charset="0"/>
            </a:endParaRPr>
          </a:p>
        </p:txBody>
      </p:sp>
      <p:pic>
        <p:nvPicPr>
          <p:cNvPr id="14" name="Imagen 16">
            <a:extLst>
              <a:ext uri="{FF2B5EF4-FFF2-40B4-BE49-F238E27FC236}">
                <a16:creationId xmlns:a16="http://schemas.microsoft.com/office/drawing/2014/main" xmlns="" id="{7D0A4A3B-7F9D-4256-A892-AC4671B61DA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68699" y="2338123"/>
            <a:ext cx="2606792" cy="1134611"/>
          </a:xfrm>
          <a:prstGeom prst="rect">
            <a:avLst/>
          </a:prstGeom>
          <a:ln>
            <a:noFill/>
          </a:ln>
        </p:spPr>
      </p:pic>
    </p:spTree>
    <p:extLst>
      <p:ext uri="{BB962C8B-B14F-4D97-AF65-F5344CB8AC3E}">
        <p14:creationId xmlns:p14="http://schemas.microsoft.com/office/powerpoint/2010/main" val="34749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785CF14-D8C0-48FA-9938-6A476E364986}"/>
              </a:ext>
            </a:extLst>
          </p:cNvPr>
          <p:cNvSpPr>
            <a:spLocks noGrp="1"/>
          </p:cNvSpPr>
          <p:nvPr>
            <p:ph type="title"/>
          </p:nvPr>
        </p:nvSpPr>
        <p:spPr>
          <a:xfrm>
            <a:off x="1097280" y="988908"/>
            <a:ext cx="10058400" cy="748452"/>
          </a:xfrm>
        </p:spPr>
        <p:txBody>
          <a:bodyPr/>
          <a:lstStyle/>
          <a:p>
            <a:r>
              <a:rPr lang="de-DE" dirty="0" smtClean="0">
                <a:latin typeface="Bahnschrift Light SemiCondensed" panose="020B0502040204020203" pitchFamily="34" charset="0"/>
              </a:rPr>
              <a:t>Projektziel</a:t>
            </a:r>
            <a:endParaRPr lang="de-DE" dirty="0">
              <a:latin typeface="Bahnschrift Light SemiCondensed" panose="020B0502040204020203" pitchFamily="34" charset="0"/>
            </a:endParaRPr>
          </a:p>
        </p:txBody>
      </p:sp>
      <p:sp>
        <p:nvSpPr>
          <p:cNvPr id="3" name="Inhaltsplatzhalter 2">
            <a:extLst>
              <a:ext uri="{FF2B5EF4-FFF2-40B4-BE49-F238E27FC236}">
                <a16:creationId xmlns:a16="http://schemas.microsoft.com/office/drawing/2014/main" xmlns="" id="{2B5986BA-A019-41B3-98B5-0CFB552A4B98}"/>
              </a:ext>
            </a:extLst>
          </p:cNvPr>
          <p:cNvSpPr>
            <a:spLocks noGrp="1"/>
          </p:cNvSpPr>
          <p:nvPr>
            <p:ph idx="1"/>
          </p:nvPr>
        </p:nvSpPr>
        <p:spPr>
          <a:xfrm>
            <a:off x="1097280" y="2108201"/>
            <a:ext cx="4908884" cy="3760891"/>
          </a:xfrm>
        </p:spPr>
        <p:txBody>
          <a:bodyPr>
            <a:normAutofit/>
          </a:bodyPr>
          <a:lstStyle/>
          <a:p>
            <a:pPr algn="just"/>
            <a:r>
              <a:rPr lang="de-AT" b="1" dirty="0"/>
              <a:t>UPWOOD bildet eine strategische Partnerschaft zur Verbesserung der arbeitsbasierten Berufsbildung, indem sie Bildungsressourcen entwickelt und zur Verfügung stellt, um den aktuellen und neu entstehenden Bedarf an beruflichen Qualifikationen für energieeffiziente und innovative </a:t>
            </a:r>
            <a:r>
              <a:rPr lang="de-AT" b="1" dirty="0" smtClean="0"/>
              <a:t>Holzbauweise </a:t>
            </a:r>
            <a:r>
              <a:rPr lang="de-AT" b="1" dirty="0"/>
              <a:t>zu </a:t>
            </a:r>
            <a:r>
              <a:rPr lang="de-AT" b="1" dirty="0" smtClean="0"/>
              <a:t>decken</a:t>
            </a:r>
            <a:r>
              <a:rPr lang="en-US" b="1" dirty="0" smtClean="0"/>
              <a:t>. </a:t>
            </a:r>
            <a:endParaRPr lang="en-US" b="1" dirty="0"/>
          </a:p>
          <a:p>
            <a:pPr marL="0" indent="0" algn="just">
              <a:buNone/>
            </a:pPr>
            <a:endParaRPr lang="en-US" sz="1000" b="1" dirty="0"/>
          </a:p>
          <a:p>
            <a:pPr algn="just">
              <a:buClr>
                <a:srgbClr val="00B050"/>
              </a:buClr>
              <a:buFont typeface="Wingdings" panose="05000000000000000000" pitchFamily="2" charset="2"/>
              <a:buChar char="v"/>
            </a:pPr>
            <a:r>
              <a:rPr lang="en-US" b="1" dirty="0"/>
              <a:t> </a:t>
            </a:r>
            <a:r>
              <a:rPr lang="en-US" b="1" dirty="0" err="1" smtClean="0"/>
              <a:t>Projektzeitraum</a:t>
            </a:r>
            <a:r>
              <a:rPr lang="en-US" b="1" dirty="0" smtClean="0"/>
              <a:t>: </a:t>
            </a:r>
            <a:r>
              <a:rPr lang="en-US" b="1" dirty="0" err="1" smtClean="0"/>
              <a:t>Oktober</a:t>
            </a:r>
            <a:r>
              <a:rPr lang="en-US" b="1" dirty="0" smtClean="0"/>
              <a:t> </a:t>
            </a:r>
            <a:r>
              <a:rPr lang="en-US" b="1" dirty="0"/>
              <a:t>2019 - </a:t>
            </a:r>
            <a:r>
              <a:rPr lang="en-US" b="1" dirty="0" err="1" smtClean="0"/>
              <a:t>März</a:t>
            </a:r>
            <a:r>
              <a:rPr lang="en-US" b="1" dirty="0" smtClean="0"/>
              <a:t> </a:t>
            </a:r>
            <a:r>
              <a:rPr lang="en-US" b="1" dirty="0"/>
              <a:t>2022</a:t>
            </a:r>
          </a:p>
          <a:p>
            <a:pPr algn="just">
              <a:buClr>
                <a:srgbClr val="00B050"/>
              </a:buClr>
              <a:buFont typeface="Wingdings" panose="05000000000000000000" pitchFamily="2" charset="2"/>
              <a:buChar char="v"/>
            </a:pPr>
            <a:r>
              <a:rPr lang="en-US" b="1" dirty="0"/>
              <a:t> </a:t>
            </a:r>
            <a:r>
              <a:rPr lang="en-US" b="1" dirty="0" err="1" smtClean="0"/>
              <a:t>Dauer</a:t>
            </a:r>
            <a:r>
              <a:rPr lang="en-US" b="1" dirty="0" smtClean="0"/>
              <a:t>: </a:t>
            </a:r>
            <a:r>
              <a:rPr lang="en-US" b="1" dirty="0"/>
              <a:t>30 </a:t>
            </a:r>
            <a:r>
              <a:rPr lang="en-US" b="1" dirty="0" err="1" smtClean="0"/>
              <a:t>Monate</a:t>
            </a:r>
            <a:endParaRPr lang="en-US" b="1" dirty="0"/>
          </a:p>
        </p:txBody>
      </p:sp>
      <p:pic>
        <p:nvPicPr>
          <p:cNvPr id="4" name="Picture 4">
            <a:extLst>
              <a:ext uri="{FF2B5EF4-FFF2-40B4-BE49-F238E27FC236}">
                <a16:creationId xmlns:a16="http://schemas.microsoft.com/office/drawing/2014/main" xmlns="" id="{04E8BC50-5CE7-40D6-8995-7656E1758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203852" y="2144609"/>
            <a:ext cx="4853939" cy="323504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5" name="CuadroTexto 7">
            <a:extLst>
              <a:ext uri="{FF2B5EF4-FFF2-40B4-BE49-F238E27FC236}">
                <a16:creationId xmlns:a16="http://schemas.microsoft.com/office/drawing/2014/main" xmlns="" id="{48418ADE-1D79-4A79-A05C-C2F2FCB2EE39}"/>
              </a:ext>
            </a:extLst>
          </p:cNvPr>
          <p:cNvSpPr txBox="1"/>
          <p:nvPr/>
        </p:nvSpPr>
        <p:spPr>
          <a:xfrm>
            <a:off x="6982691" y="5379655"/>
            <a:ext cx="4172989" cy="307777"/>
          </a:xfrm>
          <a:prstGeom prst="rect">
            <a:avLst/>
          </a:prstGeom>
          <a:noFill/>
        </p:spPr>
        <p:txBody>
          <a:bodyPr wrap="square" rtlCol="0">
            <a:spAutoFit/>
          </a:bodyPr>
          <a:lstStyle/>
          <a:p>
            <a:pPr algn="r"/>
            <a:r>
              <a:rPr lang="de-DE" sz="1400" dirty="0"/>
              <a:t>©</a:t>
            </a:r>
            <a:r>
              <a:rPr lang="de-AT" sz="1400" b="1" dirty="0">
                <a:solidFill>
                  <a:schemeClr val="tx1">
                    <a:lumMod val="75000"/>
                    <a:lumOff val="25000"/>
                  </a:schemeClr>
                </a:solidFill>
              </a:rPr>
              <a:t>Pierer/WOHNBAUGRUPPE ENNSTAL</a:t>
            </a:r>
            <a:endParaRPr lang="en-GB" sz="1400" b="1" dirty="0">
              <a:solidFill>
                <a:schemeClr val="tx1">
                  <a:lumMod val="75000"/>
                  <a:lumOff val="25000"/>
                </a:schemeClr>
              </a:solidFill>
            </a:endParaRPr>
          </a:p>
        </p:txBody>
      </p:sp>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797F528-5ACE-404E-AE58-F7DA16449F04}"/>
              </a:ext>
            </a:extLst>
          </p:cNvPr>
          <p:cNvSpPr>
            <a:spLocks noGrp="1"/>
          </p:cNvSpPr>
          <p:nvPr>
            <p:ph type="title"/>
          </p:nvPr>
        </p:nvSpPr>
        <p:spPr/>
        <p:txBody>
          <a:bodyPr/>
          <a:lstStyle/>
          <a:p>
            <a:r>
              <a:rPr lang="de-DE" dirty="0" smtClean="0"/>
              <a:t>Ziele</a:t>
            </a:r>
            <a:endParaRPr lang="de-DE" dirty="0"/>
          </a:p>
        </p:txBody>
      </p:sp>
      <p:graphicFrame>
        <p:nvGraphicFramePr>
          <p:cNvPr id="4" name="Marcador de contenido 3">
            <a:extLst>
              <a:ext uri="{FF2B5EF4-FFF2-40B4-BE49-F238E27FC236}">
                <a16:creationId xmlns:a16="http://schemas.microsoft.com/office/drawing/2014/main" xmlns="" id="{DB19CB77-D8AE-4648-AD09-A22CD8E8F5FA}"/>
              </a:ext>
            </a:extLst>
          </p:cNvPr>
          <p:cNvGraphicFramePr>
            <a:graphicFrameLocks noGrp="1"/>
          </p:cNvGraphicFramePr>
          <p:nvPr>
            <p:ph idx="1"/>
            <p:extLst>
              <p:ext uri="{D42A27DB-BD31-4B8C-83A1-F6EECF244321}">
                <p14:modId xmlns:p14="http://schemas.microsoft.com/office/powerpoint/2010/main" val="39169807"/>
              </p:ext>
            </p:extLst>
          </p:nvPr>
        </p:nvGraphicFramePr>
        <p:xfrm>
          <a:off x="1279843" y="1737360"/>
          <a:ext cx="10089197" cy="4043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uppieren 16">
            <a:extLst>
              <a:ext uri="{FF2B5EF4-FFF2-40B4-BE49-F238E27FC236}">
                <a16:creationId xmlns:a16="http://schemas.microsoft.com/office/drawing/2014/main" xmlns="" id="{A858B5D0-EDCD-42EF-BFED-E0670BD7FA8A}"/>
              </a:ext>
            </a:extLst>
          </p:cNvPr>
          <p:cNvGrpSpPr/>
          <p:nvPr/>
        </p:nvGrpSpPr>
        <p:grpSpPr>
          <a:xfrm>
            <a:off x="1279843" y="2031555"/>
            <a:ext cx="1371917" cy="3450244"/>
            <a:chOff x="1279843" y="2024808"/>
            <a:chExt cx="1371917" cy="3450244"/>
          </a:xfrm>
        </p:grpSpPr>
        <p:sp>
          <p:nvSpPr>
            <p:cNvPr id="13" name="Ellipse 12">
              <a:extLst>
                <a:ext uri="{FF2B5EF4-FFF2-40B4-BE49-F238E27FC236}">
                  <a16:creationId xmlns:a16="http://schemas.microsoft.com/office/drawing/2014/main" xmlns="" id="{69EE9C57-E371-481E-BD85-643670AD89C2}"/>
                </a:ext>
              </a:extLst>
            </p:cNvPr>
            <p:cNvSpPr/>
            <p:nvPr/>
          </p:nvSpPr>
          <p:spPr>
            <a:xfrm>
              <a:off x="1279843" y="202480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1</a:t>
              </a:r>
            </a:p>
          </p:txBody>
        </p:sp>
        <p:sp>
          <p:nvSpPr>
            <p:cNvPr id="14" name="Ellipse 13">
              <a:extLst>
                <a:ext uri="{FF2B5EF4-FFF2-40B4-BE49-F238E27FC236}">
                  <a16:creationId xmlns:a16="http://schemas.microsoft.com/office/drawing/2014/main" xmlns="" id="{703192E1-BB7F-45BA-A4BE-F0D39BFC21FB}"/>
                </a:ext>
              </a:extLst>
            </p:cNvPr>
            <p:cNvSpPr/>
            <p:nvPr/>
          </p:nvSpPr>
          <p:spPr>
            <a:xfrm>
              <a:off x="1596136" y="3224641"/>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2</a:t>
              </a:r>
            </a:p>
          </p:txBody>
        </p:sp>
        <p:sp>
          <p:nvSpPr>
            <p:cNvPr id="15" name="Ellipse 14">
              <a:extLst>
                <a:ext uri="{FF2B5EF4-FFF2-40B4-BE49-F238E27FC236}">
                  <a16:creationId xmlns:a16="http://schemas.microsoft.com/office/drawing/2014/main" xmlns="" id="{581B76B3-0FAF-4397-A38C-C03073060F31}"/>
                </a:ext>
              </a:extLst>
            </p:cNvPr>
            <p:cNvSpPr/>
            <p:nvPr/>
          </p:nvSpPr>
          <p:spPr>
            <a:xfrm>
              <a:off x="1279843" y="4419428"/>
              <a:ext cx="1055624" cy="1055624"/>
            </a:xfrm>
            <a:prstGeom prst="ellips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e-DE" sz="5400" dirty="0"/>
                <a:t>3</a:t>
              </a:r>
            </a:p>
          </p:txBody>
        </p:sp>
      </p:grpSp>
    </p:spTree>
    <p:extLst>
      <p:ext uri="{BB962C8B-B14F-4D97-AF65-F5344CB8AC3E}">
        <p14:creationId xmlns:p14="http://schemas.microsoft.com/office/powerpoint/2010/main" val="255212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6727DA2-62BF-4442-A706-9718D08F2559}"/>
              </a:ext>
            </a:extLst>
          </p:cNvPr>
          <p:cNvSpPr>
            <a:spLocks noGrp="1"/>
          </p:cNvSpPr>
          <p:nvPr>
            <p:ph type="title"/>
          </p:nvPr>
        </p:nvSpPr>
        <p:spPr/>
        <p:txBody>
          <a:bodyPr/>
          <a:lstStyle/>
          <a:p>
            <a:r>
              <a:rPr lang="de-DE" dirty="0" smtClean="0"/>
              <a:t>Zielgruppe</a:t>
            </a:r>
            <a:endParaRPr lang="de-DE" dirty="0"/>
          </a:p>
        </p:txBody>
      </p:sp>
      <p:graphicFrame>
        <p:nvGraphicFramePr>
          <p:cNvPr id="4" name="Diagrama 3">
            <a:extLst>
              <a:ext uri="{FF2B5EF4-FFF2-40B4-BE49-F238E27FC236}">
                <a16:creationId xmlns:a16="http://schemas.microsoft.com/office/drawing/2014/main" xmlns="" id="{AB4A2A16-D215-4F4A-8A26-81B913C9CB95}"/>
              </a:ext>
            </a:extLst>
          </p:cNvPr>
          <p:cNvGraphicFramePr/>
          <p:nvPr>
            <p:extLst>
              <p:ext uri="{D42A27DB-BD31-4B8C-83A1-F6EECF244321}">
                <p14:modId xmlns:p14="http://schemas.microsoft.com/office/powerpoint/2010/main" val="2233866337"/>
              </p:ext>
            </p:extLst>
          </p:nvPr>
        </p:nvGraphicFramePr>
        <p:xfrm>
          <a:off x="359020" y="1835190"/>
          <a:ext cx="10549288" cy="439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42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542776A-BDCA-4BCB-8FD2-7C49630088FC}"/>
              </a:ext>
            </a:extLst>
          </p:cNvPr>
          <p:cNvSpPr>
            <a:spLocks noGrp="1"/>
          </p:cNvSpPr>
          <p:nvPr>
            <p:ph type="title"/>
          </p:nvPr>
        </p:nvSpPr>
        <p:spPr/>
        <p:txBody>
          <a:bodyPr/>
          <a:lstStyle/>
          <a:p>
            <a:r>
              <a:rPr lang="de-DE" dirty="0" smtClean="0"/>
              <a:t>PROJEKT</a:t>
            </a:r>
            <a:r>
              <a:rPr lang="de-DE" dirty="0" smtClean="0"/>
              <a:t>PARTNER</a:t>
            </a:r>
            <a:endParaRPr lang="de-DE" dirty="0"/>
          </a:p>
        </p:txBody>
      </p:sp>
      <p:sp>
        <p:nvSpPr>
          <p:cNvPr id="5" name="Rectángulo 5">
            <a:extLst>
              <a:ext uri="{FF2B5EF4-FFF2-40B4-BE49-F238E27FC236}">
                <a16:creationId xmlns:a16="http://schemas.microsoft.com/office/drawing/2014/main" xmlns=""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dirty="0">
              <a:solidFill>
                <a:schemeClr val="tx1"/>
              </a:solidFill>
              <a:effectLst>
                <a:outerShdw blurRad="38100" dist="38100" dir="2700000" algn="tl">
                  <a:srgbClr val="000000">
                    <a:alpha val="43137"/>
                  </a:srgbClr>
                </a:outerShdw>
              </a:effectLst>
            </a:endParaRPr>
          </a:p>
          <a:p>
            <a:pPr algn="ctr"/>
            <a:endParaRPr lang="es-ES" sz="1700" b="1" dirty="0">
              <a:solidFill>
                <a:schemeClr val="tx1"/>
              </a:solidFill>
              <a:effectLst>
                <a:outerShdw blurRad="38100" dist="38100" dir="2700000" algn="tl">
                  <a:srgbClr val="000000">
                    <a:alpha val="43137"/>
                  </a:srgbClr>
                </a:outerShdw>
              </a:effectLst>
            </a:endParaRPr>
          </a:p>
          <a:p>
            <a:pPr algn="ctr"/>
            <a:endParaRPr lang="es-ES" b="1" dirty="0" smtClean="0">
              <a:solidFill>
                <a:schemeClr val="tx1"/>
              </a:solidFill>
              <a:latin typeface="Bahnschrift Light SemiCondensed" panose="020B0502040204020203" pitchFamily="34" charset="0"/>
            </a:endParaRPr>
          </a:p>
          <a:p>
            <a:pPr algn="ctr"/>
            <a:r>
              <a:rPr lang="es-ES" b="1" dirty="0" smtClean="0">
                <a:solidFill>
                  <a:schemeClr val="tx1"/>
                </a:solidFill>
                <a:latin typeface="Bahnschrift Light SemiCondensed" panose="020B0502040204020203" pitchFamily="34" charset="0"/>
              </a:rPr>
              <a:t>Holzcluster </a:t>
            </a:r>
            <a:r>
              <a:rPr lang="es-ES" b="1" dirty="0">
                <a:solidFill>
                  <a:schemeClr val="tx1"/>
                </a:solidFill>
                <a:latin typeface="Bahnschrift Light SemiCondensed" panose="020B0502040204020203" pitchFamily="34" charset="0"/>
              </a:rPr>
              <a:t>Steiermark</a:t>
            </a:r>
          </a:p>
          <a:p>
            <a:pPr algn="ctr"/>
            <a:r>
              <a:rPr lang="de-AT" sz="1600" dirty="0" smtClean="0">
                <a:solidFill>
                  <a:schemeClr val="tx1"/>
                </a:solidFill>
              </a:rPr>
              <a:t>Projektleitung in UPWOOD. </a:t>
            </a:r>
            <a:r>
              <a:rPr lang="de-AT" sz="1600" dirty="0">
                <a:solidFill>
                  <a:schemeClr val="tx1"/>
                </a:solidFill>
              </a:rPr>
              <a:t>Entwicklung und Umsetzung von Projekten entlang der </a:t>
            </a:r>
            <a:r>
              <a:rPr lang="de-AT" sz="1600" dirty="0" smtClean="0">
                <a:solidFill>
                  <a:schemeClr val="tx1"/>
                </a:solidFill>
              </a:rPr>
              <a:t>Wertschöpfungskette Holz</a:t>
            </a:r>
            <a:r>
              <a:rPr lang="de-AT" sz="1600" dirty="0">
                <a:solidFill>
                  <a:schemeClr val="tx1"/>
                </a:solidFill>
              </a:rPr>
              <a:t>, mit besonderem Schwerpunkt auf </a:t>
            </a:r>
            <a:r>
              <a:rPr lang="de-AT" sz="1600" dirty="0" smtClean="0">
                <a:solidFill>
                  <a:schemeClr val="tx1"/>
                </a:solidFill>
              </a:rPr>
              <a:t>Holzbau</a:t>
            </a:r>
            <a:r>
              <a:rPr lang="en-US" sz="1600" dirty="0" smtClean="0">
                <a:solidFill>
                  <a:schemeClr val="tx1"/>
                </a:solidFill>
              </a:rPr>
              <a:t>. </a:t>
            </a:r>
            <a:endParaRPr lang="en-US" sz="1600" dirty="0">
              <a:solidFill>
                <a:schemeClr val="tx1"/>
              </a:solidFill>
            </a:endParaRPr>
          </a:p>
        </p:txBody>
      </p:sp>
      <p:sp>
        <p:nvSpPr>
          <p:cNvPr id="6" name="Rectángulo 9">
            <a:extLst>
              <a:ext uri="{FF2B5EF4-FFF2-40B4-BE49-F238E27FC236}">
                <a16:creationId xmlns:a16="http://schemas.microsoft.com/office/drawing/2014/main" xmlns=""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endParaRPr lang="en-GB" sz="1700" b="1" dirty="0">
              <a:solidFill>
                <a:schemeClr val="tx1"/>
              </a:solidFill>
              <a:effectLst>
                <a:outerShdw blurRad="38100" dist="38100" dir="2700000" algn="tl">
                  <a:srgbClr val="000000">
                    <a:alpha val="43137"/>
                  </a:srgbClr>
                </a:outerShdw>
              </a:effectLst>
            </a:endParaRPr>
          </a:p>
          <a:p>
            <a:pPr lvl="0" algn="ctr"/>
            <a:r>
              <a:rPr lang="en-GB" b="1" dirty="0">
                <a:solidFill>
                  <a:schemeClr val="tx1"/>
                </a:solidFill>
                <a:latin typeface="Bahnschrift Light SemiCondensed" panose="020B0502040204020203" pitchFamily="34" charset="0"/>
              </a:rPr>
              <a:t>EXELIA</a:t>
            </a:r>
          </a:p>
          <a:p>
            <a:pPr lvl="0" algn="ctr"/>
            <a:r>
              <a:rPr lang="de-AT" sz="1600" dirty="0" smtClean="0">
                <a:solidFill>
                  <a:schemeClr val="tx1"/>
                </a:solidFill>
              </a:rPr>
              <a:t>Unternehmen </a:t>
            </a:r>
            <a:r>
              <a:rPr lang="de-AT" sz="1600" dirty="0">
                <a:solidFill>
                  <a:schemeClr val="tx1"/>
                </a:solidFill>
              </a:rPr>
              <a:t>für </a:t>
            </a:r>
            <a:r>
              <a:rPr lang="de-AT" sz="1600" dirty="0" smtClean="0">
                <a:solidFill>
                  <a:schemeClr val="tx1"/>
                </a:solidFill>
              </a:rPr>
              <a:t>kreative Lernlösungen </a:t>
            </a:r>
            <a:r>
              <a:rPr lang="de-AT" sz="1600" dirty="0">
                <a:solidFill>
                  <a:schemeClr val="tx1"/>
                </a:solidFill>
              </a:rPr>
              <a:t>mit Sitz in Athen, Griechenland, das sich auf Berufsausbildung mit innovativen Methoden spezialisiert</a:t>
            </a:r>
            <a:r>
              <a:rPr lang="en-US" sz="1600" dirty="0" smtClean="0">
                <a:solidFill>
                  <a:schemeClr val="tx1"/>
                </a:solidFill>
              </a:rPr>
              <a:t>.</a:t>
            </a:r>
            <a:endParaRPr lang="en-US" sz="1600" dirty="0">
              <a:solidFill>
                <a:schemeClr val="tx1"/>
              </a:solidFill>
            </a:endParaRPr>
          </a:p>
          <a:p>
            <a:pPr algn="ctr"/>
            <a:endParaRPr lang="es-ES" sz="1700" b="1" dirty="0">
              <a:solidFill>
                <a:schemeClr val="tx1"/>
              </a:solidFill>
              <a:latin typeface="Speak Pro" panose="020F0502020204030204"/>
            </a:endParaRPr>
          </a:p>
        </p:txBody>
      </p:sp>
      <p:sp>
        <p:nvSpPr>
          <p:cNvPr id="7" name="Rectángulo 10">
            <a:extLst>
              <a:ext uri="{FF2B5EF4-FFF2-40B4-BE49-F238E27FC236}">
                <a16:creationId xmlns:a16="http://schemas.microsoft.com/office/drawing/2014/main" xmlns=""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endParaRPr lang="es-ES" b="1" dirty="0" smtClean="0">
              <a:solidFill>
                <a:schemeClr val="tx1"/>
              </a:solidFill>
              <a:latin typeface="Bahnschrift Light SemiCondensed" panose="020B0502040204020203" pitchFamily="34" charset="0"/>
            </a:endParaRPr>
          </a:p>
          <a:p>
            <a:pPr algn="ctr"/>
            <a:r>
              <a:rPr lang="es-ES" b="1" dirty="0" smtClean="0">
                <a:solidFill>
                  <a:schemeClr val="tx1"/>
                </a:solidFill>
                <a:latin typeface="Bahnschrift Light SemiCondensed" panose="020B0502040204020203" pitchFamily="34" charset="0"/>
              </a:rPr>
              <a:t>LVT</a:t>
            </a:r>
            <a:endParaRPr lang="es-ES" b="1" dirty="0">
              <a:solidFill>
                <a:schemeClr val="tx1"/>
              </a:solidFill>
              <a:latin typeface="Bahnschrift Light SemiCondensed" panose="020B0502040204020203" pitchFamily="34" charset="0"/>
            </a:endParaRPr>
          </a:p>
          <a:p>
            <a:pPr algn="ctr"/>
            <a:r>
              <a:rPr lang="de-AT" sz="1600" dirty="0" smtClean="0">
                <a:solidFill>
                  <a:schemeClr val="tx1"/>
                </a:solidFill>
              </a:rPr>
              <a:t>Renommierte </a:t>
            </a:r>
            <a:r>
              <a:rPr lang="de-AT" sz="1600" dirty="0">
                <a:solidFill>
                  <a:schemeClr val="tx1"/>
                </a:solidFill>
              </a:rPr>
              <a:t>technische Ausbildungsstätte in Lettland, die professionelle Ausbildungsprogramme anbietet, einschließlich Bauwesen und Holzverarbeitung.</a:t>
            </a:r>
            <a:endParaRPr lang="en-US" sz="1600" dirty="0">
              <a:solidFill>
                <a:schemeClr val="tx1"/>
              </a:solidFill>
            </a:endParaRPr>
          </a:p>
        </p:txBody>
      </p:sp>
      <p:sp>
        <p:nvSpPr>
          <p:cNvPr id="8" name="Rectángulo 11">
            <a:extLst>
              <a:ext uri="{FF2B5EF4-FFF2-40B4-BE49-F238E27FC236}">
                <a16:creationId xmlns:a16="http://schemas.microsoft.com/office/drawing/2014/main" xmlns=""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dirty="0">
              <a:solidFill>
                <a:schemeClr val="tx1"/>
              </a:solidFill>
              <a:latin typeface="Bahnschrift Light SemiCondensed" panose="020B0502040204020203" pitchFamily="34" charset="0"/>
            </a:endParaRPr>
          </a:p>
          <a:p>
            <a:pPr lvl="0" algn="ctr"/>
            <a:endParaRPr lang="en-GB" b="1" dirty="0" smtClean="0">
              <a:solidFill>
                <a:schemeClr val="tx1"/>
              </a:solidFill>
              <a:latin typeface="Bahnschrift Light SemiCondensed" panose="020B0502040204020203" pitchFamily="34" charset="0"/>
            </a:endParaRPr>
          </a:p>
          <a:p>
            <a:pPr lvl="0" algn="ctr"/>
            <a:endParaRPr lang="en-GB" b="1" dirty="0" smtClean="0">
              <a:solidFill>
                <a:schemeClr val="tx1"/>
              </a:solidFill>
              <a:latin typeface="Bahnschrift Light SemiCondensed" panose="020B0502040204020203" pitchFamily="34" charset="0"/>
            </a:endParaRPr>
          </a:p>
          <a:p>
            <a:pPr lvl="0" algn="ctr"/>
            <a:r>
              <a:rPr lang="en-GB" b="1" dirty="0" err="1" smtClean="0">
                <a:solidFill>
                  <a:schemeClr val="tx1"/>
                </a:solidFill>
                <a:latin typeface="Bahnschrift Light SemiCondensed" panose="020B0502040204020203" pitchFamily="34" charset="0"/>
              </a:rPr>
              <a:t>Universitat</a:t>
            </a:r>
            <a:r>
              <a:rPr lang="en-GB" b="1" dirty="0" smtClean="0">
                <a:solidFill>
                  <a:schemeClr val="tx1"/>
                </a:solidFill>
                <a:latin typeface="Bahnschrift Light SemiCondensed" panose="020B0502040204020203" pitchFamily="34" charset="0"/>
              </a:rPr>
              <a:t> </a:t>
            </a:r>
            <a:r>
              <a:rPr lang="en-GB" b="1" dirty="0" err="1">
                <a:solidFill>
                  <a:schemeClr val="tx1"/>
                </a:solidFill>
                <a:latin typeface="Bahnschrift Light SemiCondensed" panose="020B0502040204020203" pitchFamily="34" charset="0"/>
              </a:rPr>
              <a:t>Politècnica</a:t>
            </a:r>
            <a:r>
              <a:rPr lang="en-GB" b="1" dirty="0">
                <a:solidFill>
                  <a:schemeClr val="tx1"/>
                </a:solidFill>
                <a:latin typeface="Bahnschrift Light SemiCondensed" panose="020B0502040204020203" pitchFamily="34" charset="0"/>
              </a:rPr>
              <a:t> de </a:t>
            </a:r>
            <a:r>
              <a:rPr lang="en-GB" b="1" dirty="0" err="1" smtClean="0">
                <a:solidFill>
                  <a:schemeClr val="tx1"/>
                </a:solidFill>
                <a:latin typeface="Bahnschrift Light SemiCondensed" panose="020B0502040204020203" pitchFamily="34" charset="0"/>
              </a:rPr>
              <a:t>València</a:t>
            </a:r>
            <a:endParaRPr lang="en-GB" sz="1600" dirty="0">
              <a:solidFill>
                <a:schemeClr val="tx1"/>
              </a:solidFill>
            </a:endParaRPr>
          </a:p>
          <a:p>
            <a:pPr lvl="0" algn="ctr"/>
            <a:r>
              <a:rPr lang="de-AT" sz="1600" dirty="0">
                <a:solidFill>
                  <a:schemeClr val="tx1"/>
                </a:solidFill>
              </a:rPr>
              <a:t>Öffentliche akademische Institution, die sich der Forschung und Lehre auf dem Gebiet der Bautechnologien widmet</a:t>
            </a:r>
            <a:r>
              <a:rPr lang="en-US" sz="1600" dirty="0" smtClean="0">
                <a:solidFill>
                  <a:schemeClr val="tx1"/>
                </a:solidFill>
              </a:rPr>
              <a:t>.</a:t>
            </a:r>
            <a:endParaRPr lang="en-US" sz="1600" dirty="0">
              <a:solidFill>
                <a:schemeClr val="tx1"/>
              </a:solidFill>
            </a:endParaRPr>
          </a:p>
        </p:txBody>
      </p:sp>
      <p:pic>
        <p:nvPicPr>
          <p:cNvPr id="9" name="Imagen 13">
            <a:extLst>
              <a:ext uri="{FF2B5EF4-FFF2-40B4-BE49-F238E27FC236}">
                <a16:creationId xmlns:a16="http://schemas.microsoft.com/office/drawing/2014/main" xmlns="" id="{22214AEC-58CA-496D-9E77-D2331887A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xmlns="" id="{7D0A4A3B-7F9D-4256-A892-AC4671B61D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xmlns="" id="{A70050B3-B166-4A41-AEC4-63D42C2678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xmlns="" id="{5D9CA7DA-1336-440F-94B1-29E5C97624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a16="http://schemas.microsoft.com/office/drawing/2014/main" xmlns=""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dirty="0">
              <a:solidFill>
                <a:schemeClr val="tx1"/>
              </a:solidFill>
              <a:latin typeface="Bahnschrift Light SemiCondensed" panose="020B0502040204020203" pitchFamily="34" charset="0"/>
            </a:endParaRPr>
          </a:p>
          <a:p>
            <a:pPr algn="ctr"/>
            <a:endParaRPr lang="es-ES" b="1" dirty="0">
              <a:solidFill>
                <a:schemeClr val="tx1"/>
              </a:solidFill>
              <a:latin typeface="Bahnschrift Light SemiCondensed" panose="020B0502040204020203" pitchFamily="34" charset="0"/>
            </a:endParaRPr>
          </a:p>
          <a:p>
            <a:pPr algn="ctr"/>
            <a:r>
              <a:rPr lang="es-ES" b="1" dirty="0" err="1">
                <a:solidFill>
                  <a:schemeClr val="tx1"/>
                </a:solidFill>
                <a:latin typeface="Bahnschrift Light SemiCondensed" panose="020B0502040204020203" pitchFamily="34" charset="0"/>
              </a:rPr>
              <a:t>Woodpolis</a:t>
            </a:r>
            <a:endParaRPr lang="es-ES" b="1" dirty="0">
              <a:solidFill>
                <a:schemeClr val="tx1"/>
              </a:solidFill>
              <a:latin typeface="Bahnschrift Light SemiCondensed" panose="020B0502040204020203" pitchFamily="34" charset="0"/>
            </a:endParaRPr>
          </a:p>
          <a:p>
            <a:pPr algn="ctr"/>
            <a:r>
              <a:rPr lang="de-AT" sz="1600" dirty="0" smtClean="0">
                <a:solidFill>
                  <a:schemeClr val="tx1"/>
                </a:solidFill>
              </a:rPr>
              <a:t>Expertenorganisation </a:t>
            </a:r>
            <a:r>
              <a:rPr lang="de-AT" sz="1600" dirty="0">
                <a:solidFill>
                  <a:schemeClr val="tx1"/>
                </a:solidFill>
              </a:rPr>
              <a:t>mit Sitz in Finnland, die Ausbildungs- und Produktentwicklungsdienste für den Holzbau anbietet.</a:t>
            </a:r>
            <a:endParaRPr lang="en-US" sz="1600" dirty="0">
              <a:solidFill>
                <a:schemeClr val="tx1"/>
              </a:solidFill>
            </a:endParaRPr>
          </a:p>
        </p:txBody>
      </p:sp>
      <p:pic>
        <p:nvPicPr>
          <p:cNvPr id="14" name="Imagen 28">
            <a:extLst>
              <a:ext uri="{FF2B5EF4-FFF2-40B4-BE49-F238E27FC236}">
                <a16:creationId xmlns:a16="http://schemas.microsoft.com/office/drawing/2014/main" xmlns="" id="{FC07A4BE-5345-425C-98A3-58C217A8B9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732145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4">
            <a:extLst>
              <a:ext uri="{FF2B5EF4-FFF2-40B4-BE49-F238E27FC236}">
                <a16:creationId xmlns:a16="http://schemas.microsoft.com/office/drawing/2014/main" xmlns="" id="{BD09B267-C1F5-41D1-8F45-ABCE46BA659C}"/>
              </a:ext>
            </a:extLst>
          </p:cNvPr>
          <p:cNvGraphicFramePr/>
          <p:nvPr>
            <p:extLst>
              <p:ext uri="{D42A27DB-BD31-4B8C-83A1-F6EECF244321}">
                <p14:modId xmlns:p14="http://schemas.microsoft.com/office/powerpoint/2010/main" val="3146330410"/>
              </p:ext>
            </p:extLst>
          </p:nvPr>
        </p:nvGraphicFramePr>
        <p:xfrm>
          <a:off x="908064" y="1011981"/>
          <a:ext cx="10436832" cy="5596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a:extLst>
              <a:ext uri="{FF2B5EF4-FFF2-40B4-BE49-F238E27FC236}">
                <a16:creationId xmlns:a16="http://schemas.microsoft.com/office/drawing/2014/main" xmlns="" id="{6371D5CF-A2EB-4520-8D98-B3F04E1352D5}"/>
              </a:ext>
            </a:extLst>
          </p:cNvPr>
          <p:cNvSpPr>
            <a:spLocks noGrp="1"/>
          </p:cNvSpPr>
          <p:nvPr>
            <p:ph type="title"/>
          </p:nvPr>
        </p:nvSpPr>
        <p:spPr/>
        <p:txBody>
          <a:bodyPr/>
          <a:lstStyle/>
          <a:p>
            <a:r>
              <a:rPr lang="en-GB" dirty="0" err="1"/>
              <a:t>Wichtigste</a:t>
            </a:r>
            <a:r>
              <a:rPr lang="en-GB" dirty="0"/>
              <a:t> </a:t>
            </a:r>
            <a:r>
              <a:rPr lang="en-GB" dirty="0" err="1" smtClean="0"/>
              <a:t>Ergebnisse</a:t>
            </a:r>
            <a:r>
              <a:rPr lang="en-GB" dirty="0" smtClean="0"/>
              <a:t> </a:t>
            </a:r>
            <a:r>
              <a:rPr lang="de-DE" dirty="0" smtClean="0"/>
              <a:t>(1/2</a:t>
            </a:r>
            <a:r>
              <a:rPr lang="de-DE" dirty="0"/>
              <a:t>)</a:t>
            </a:r>
          </a:p>
        </p:txBody>
      </p:sp>
    </p:spTree>
    <p:extLst>
      <p:ext uri="{BB962C8B-B14F-4D97-AF65-F5344CB8AC3E}">
        <p14:creationId xmlns:p14="http://schemas.microsoft.com/office/powerpoint/2010/main" val="342130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1F168B8-4A0D-406F-A667-8643AF7600B2}"/>
              </a:ext>
            </a:extLst>
          </p:cNvPr>
          <p:cNvSpPr>
            <a:spLocks noGrp="1"/>
          </p:cNvSpPr>
          <p:nvPr>
            <p:ph type="title"/>
          </p:nvPr>
        </p:nvSpPr>
        <p:spPr>
          <a:xfrm>
            <a:off x="1097280" y="266283"/>
            <a:ext cx="10058400" cy="1450757"/>
          </a:xfrm>
        </p:spPr>
        <p:txBody>
          <a:bodyPr/>
          <a:lstStyle/>
          <a:p>
            <a:r>
              <a:rPr lang="en-GB" dirty="0" err="1" smtClean="0"/>
              <a:t>Wichtigste</a:t>
            </a:r>
            <a:r>
              <a:rPr lang="en-GB" dirty="0" smtClean="0"/>
              <a:t> </a:t>
            </a:r>
            <a:r>
              <a:rPr lang="en-GB" dirty="0" err="1" smtClean="0"/>
              <a:t>Ergebnisse</a:t>
            </a:r>
            <a:r>
              <a:rPr lang="en-GB" dirty="0" smtClean="0"/>
              <a:t> </a:t>
            </a:r>
            <a:r>
              <a:rPr lang="en-GB" dirty="0"/>
              <a:t>(2/2)</a:t>
            </a:r>
          </a:p>
        </p:txBody>
      </p:sp>
      <p:graphicFrame>
        <p:nvGraphicFramePr>
          <p:cNvPr id="4" name="Diagrama 4">
            <a:extLst>
              <a:ext uri="{FF2B5EF4-FFF2-40B4-BE49-F238E27FC236}">
                <a16:creationId xmlns:a16="http://schemas.microsoft.com/office/drawing/2014/main" xmlns="" id="{B12DAD03-9EF8-4694-B03C-F7DAD5FCD551}"/>
              </a:ext>
            </a:extLst>
          </p:cNvPr>
          <p:cNvGraphicFramePr/>
          <p:nvPr>
            <p:extLst>
              <p:ext uri="{D42A27DB-BD31-4B8C-83A1-F6EECF244321}">
                <p14:modId xmlns:p14="http://schemas.microsoft.com/office/powerpoint/2010/main" val="3100410552"/>
              </p:ext>
            </p:extLst>
          </p:nvPr>
        </p:nvGraphicFramePr>
        <p:xfrm>
          <a:off x="737230" y="1247168"/>
          <a:ext cx="10571873" cy="4793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199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0D2A799-A465-41FA-AA1A-B930E53F94C7}"/>
              </a:ext>
            </a:extLst>
          </p:cNvPr>
          <p:cNvSpPr>
            <a:spLocks noGrp="1"/>
          </p:cNvSpPr>
          <p:nvPr>
            <p:ph type="title"/>
          </p:nvPr>
        </p:nvSpPr>
        <p:spPr/>
        <p:txBody>
          <a:bodyPr/>
          <a:lstStyle/>
          <a:p>
            <a:r>
              <a:rPr lang="de-DE" dirty="0" smtClean="0"/>
              <a:t>ZU ERWARTENDE ERGEBNISSE</a:t>
            </a:r>
            <a:endParaRPr lang="de-DE" dirty="0"/>
          </a:p>
        </p:txBody>
      </p:sp>
      <p:sp>
        <p:nvSpPr>
          <p:cNvPr id="4" name="Inhaltsplatzhalter 3">
            <a:extLst>
              <a:ext uri="{FF2B5EF4-FFF2-40B4-BE49-F238E27FC236}">
                <a16:creationId xmlns:a16="http://schemas.microsoft.com/office/drawing/2014/main" xmlns="" id="{7CEF8688-AA8A-4D35-8428-4FCA6C49C9CD}"/>
              </a:ext>
            </a:extLst>
          </p:cNvPr>
          <p:cNvSpPr>
            <a:spLocks noGrp="1"/>
          </p:cNvSpPr>
          <p:nvPr>
            <p:ph sz="half" idx="1"/>
          </p:nvPr>
        </p:nvSpPr>
        <p:spPr/>
        <p:txBody>
          <a:bodyPr>
            <a:normAutofit/>
          </a:bodyPr>
          <a:lstStyle/>
          <a:p>
            <a:pPr marL="285750" indent="-285750" algn="just">
              <a:spcBef>
                <a:spcPts val="600"/>
              </a:spcBef>
              <a:spcAft>
                <a:spcPts val="600"/>
              </a:spcAft>
              <a:buClr>
                <a:srgbClr val="00B050"/>
              </a:buClr>
              <a:buFont typeface="Wingdings" panose="05000000000000000000" pitchFamily="2" charset="2"/>
              <a:buChar char="v"/>
            </a:pPr>
            <a:r>
              <a:rPr lang="de-AT" b="1" dirty="0"/>
              <a:t>Lernmaterialien für die Bereitstellung von Ausbildungsangeboten in innovativen und energieeffizienten Holzbautechnologien, -methoden und -anwendungen im Bauwesen für gegenwärtige und zukünftige Bauarbeiter. </a:t>
            </a:r>
            <a:endParaRPr lang="en-US" sz="200" b="1" dirty="0"/>
          </a:p>
          <a:p>
            <a:pPr marL="285750" indent="-285750" algn="just">
              <a:spcBef>
                <a:spcPts val="600"/>
              </a:spcBef>
              <a:spcAft>
                <a:spcPts val="600"/>
              </a:spcAft>
              <a:buClr>
                <a:srgbClr val="00B050"/>
              </a:buClr>
              <a:buFont typeface="Wingdings" panose="05000000000000000000" pitchFamily="2" charset="2"/>
              <a:buChar char="v"/>
            </a:pPr>
            <a:r>
              <a:rPr lang="de-AT" b="1" dirty="0"/>
              <a:t>Nationaler Informationstag in jedem Partnerland, um die Projektergebnisse bekannt zu machen und eine offene Diskussion über die Erhöhung der Qualität und Effektivität des Berufsbildungsangebots in Gang zu setzen. </a:t>
            </a:r>
            <a:endParaRPr lang="en-US" b="1" dirty="0"/>
          </a:p>
        </p:txBody>
      </p:sp>
      <p:sp>
        <p:nvSpPr>
          <p:cNvPr id="5" name="Inhaltsplatzhalter 4">
            <a:extLst>
              <a:ext uri="{FF2B5EF4-FFF2-40B4-BE49-F238E27FC236}">
                <a16:creationId xmlns:a16="http://schemas.microsoft.com/office/drawing/2014/main" xmlns="" id="{EEC4A048-C288-4884-AF5C-5244AF9016DB}"/>
              </a:ext>
            </a:extLst>
          </p:cNvPr>
          <p:cNvSpPr>
            <a:spLocks noGrp="1"/>
          </p:cNvSpPr>
          <p:nvPr>
            <p:ph sz="half" idx="2"/>
          </p:nvPr>
        </p:nvSpPr>
        <p:spPr/>
        <p:txBody>
          <a:bodyPr>
            <a:normAutofit/>
          </a:bodyPr>
          <a:lstStyle/>
          <a:p>
            <a:pPr marL="285750" indent="-285750" algn="just">
              <a:spcBef>
                <a:spcPts val="600"/>
              </a:spcBef>
              <a:spcAft>
                <a:spcPts val="600"/>
              </a:spcAft>
              <a:buClr>
                <a:schemeClr val="accent5">
                  <a:lumMod val="75000"/>
                </a:schemeClr>
              </a:buClr>
              <a:buFont typeface="Wingdings" panose="05000000000000000000" pitchFamily="2" charset="2"/>
              <a:buChar char="v"/>
            </a:pPr>
            <a:r>
              <a:rPr lang="de-AT" b="1" dirty="0"/>
              <a:t>Ein Positionspapier zur Unterstützung der Entscheidungsfindung und zur Förderung der Einbeziehung der Holzbauweisen in die Anforderungen an Fertigkeiten im Bauwesen in den europäischen e-Competence-Rahmen. </a:t>
            </a:r>
            <a:endParaRPr lang="en-GB" b="1" dirty="0"/>
          </a:p>
          <a:p>
            <a:pPr marL="285750" indent="-285750" algn="just">
              <a:spcBef>
                <a:spcPts val="600"/>
              </a:spcBef>
              <a:spcAft>
                <a:spcPts val="600"/>
              </a:spcAft>
              <a:buClr>
                <a:schemeClr val="accent5">
                  <a:lumMod val="75000"/>
                </a:schemeClr>
              </a:buClr>
              <a:buFont typeface="Wingdings" panose="05000000000000000000" pitchFamily="2" charset="2"/>
              <a:buChar char="v"/>
            </a:pPr>
            <a:r>
              <a:rPr lang="de-AT" b="1" dirty="0"/>
              <a:t>Eine Zertifikatsergänzung für die Integration von Holzbaukompetenzen im Bauwesen in Zertifizierungsprogramme. </a:t>
            </a:r>
            <a:endParaRPr lang="en-GB" b="1" dirty="0"/>
          </a:p>
        </p:txBody>
      </p:sp>
    </p:spTree>
    <p:extLst>
      <p:ext uri="{BB962C8B-B14F-4D97-AF65-F5344CB8AC3E}">
        <p14:creationId xmlns:p14="http://schemas.microsoft.com/office/powerpoint/2010/main" val="2165963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8289487-7C4B-424B-B953-7B61604DBAD6}"/>
              </a:ext>
            </a:extLst>
          </p:cNvPr>
          <p:cNvSpPr>
            <a:spLocks noGrp="1"/>
          </p:cNvSpPr>
          <p:nvPr>
            <p:ph type="title"/>
          </p:nvPr>
        </p:nvSpPr>
        <p:spPr/>
        <p:txBody>
          <a:bodyPr/>
          <a:lstStyle/>
          <a:p>
            <a:r>
              <a:rPr lang="de-AT" dirty="0" smtClean="0"/>
              <a:t>AUFTAKTVERANSTALTUNG</a:t>
            </a:r>
            <a:endParaRPr lang="de-DE" dirty="0"/>
          </a:p>
        </p:txBody>
      </p:sp>
      <p:sp>
        <p:nvSpPr>
          <p:cNvPr id="4" name="CuadroTexto 5">
            <a:extLst>
              <a:ext uri="{FF2B5EF4-FFF2-40B4-BE49-F238E27FC236}">
                <a16:creationId xmlns:a16="http://schemas.microsoft.com/office/drawing/2014/main" xmlns="" id="{A7EAD81D-DA1F-4729-ACF2-DF3E5DB64228}"/>
              </a:ext>
            </a:extLst>
          </p:cNvPr>
          <p:cNvSpPr txBox="1"/>
          <p:nvPr/>
        </p:nvSpPr>
        <p:spPr>
          <a:xfrm>
            <a:off x="1096963" y="2223655"/>
            <a:ext cx="5444836" cy="3803092"/>
          </a:xfrm>
          <a:prstGeom prst="rect">
            <a:avLst/>
          </a:prstGeom>
          <a:noFill/>
        </p:spPr>
        <p:txBody>
          <a:bodyPr wrap="square" rtlCol="0">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smtClean="0"/>
              <a:t>Die UPWOOD </a:t>
            </a:r>
            <a:r>
              <a:rPr lang="de-AT" b="1" dirty="0" smtClean="0"/>
              <a:t>Auftaktveranstaltung</a:t>
            </a:r>
            <a:r>
              <a:rPr lang="en-US" b="1" dirty="0" smtClean="0"/>
              <a:t> </a:t>
            </a:r>
            <a:r>
              <a:rPr lang="de-AT" b="1" dirty="0" smtClean="0"/>
              <a:t>wurde </a:t>
            </a:r>
            <a:r>
              <a:rPr lang="de-AT" b="1" dirty="0"/>
              <a:t>vom Projektkoordinator Holzcluster Steiermark am 12. November 2019 in Graz, Österreich, organisiert</a:t>
            </a:r>
            <a:r>
              <a:rPr lang="de-AT" b="1" dirty="0" smtClean="0"/>
              <a:t>.</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de-AT" b="1" dirty="0">
                <a:solidFill>
                  <a:schemeClr val="tx1">
                    <a:lumMod val="75000"/>
                    <a:lumOff val="25000"/>
                  </a:schemeClr>
                </a:solidFill>
              </a:rPr>
              <a:t>Die Partner diskutierten ihre Rollen und skizzierten die Aktivitäten sowie die Aufgaben des Projektmanagements, die während des gesamten Projekts durchgeführt werden sollen. Besonderes Augenmerk &amp; Diskussion wurde auf die Aufgaben des 1. </a:t>
            </a:r>
            <a:r>
              <a:rPr lang="de-AT" b="1" dirty="0" smtClean="0">
                <a:solidFill>
                  <a:schemeClr val="tx1">
                    <a:lumMod val="75000"/>
                    <a:lumOff val="25000"/>
                  </a:schemeClr>
                </a:solidFill>
              </a:rPr>
              <a:t>Semesters gelegt.</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de-AT" b="1" dirty="0">
                <a:solidFill>
                  <a:schemeClr val="tx1">
                    <a:lumMod val="75000"/>
                    <a:lumOff val="25000"/>
                  </a:schemeClr>
                </a:solidFill>
              </a:rPr>
              <a:t>Die für die Entwicklung des intellektuellen Outputs O1 vorgesehenen Aufgaben wurden </a:t>
            </a:r>
            <a:r>
              <a:rPr lang="de-AT" b="1" dirty="0" smtClean="0">
                <a:solidFill>
                  <a:schemeClr val="tx1">
                    <a:lumMod val="75000"/>
                    <a:lumOff val="25000"/>
                  </a:schemeClr>
                </a:solidFill>
              </a:rPr>
              <a:t>besprochen</a:t>
            </a:r>
            <a:r>
              <a:rPr lang="de-AT" b="1" dirty="0">
                <a:solidFill>
                  <a:schemeClr val="tx1">
                    <a:lumMod val="75000"/>
                    <a:lumOff val="25000"/>
                  </a:schemeClr>
                </a:solidFill>
              </a:rPr>
              <a:t>.</a:t>
            </a:r>
            <a:endParaRPr lang="es-ES" b="1" dirty="0">
              <a:solidFill>
                <a:schemeClr val="tx1">
                  <a:lumMod val="75000"/>
                  <a:lumOff val="25000"/>
                </a:schemeClr>
              </a:solidFill>
            </a:endParaRPr>
          </a:p>
        </p:txBody>
      </p:sp>
      <p:pic>
        <p:nvPicPr>
          <p:cNvPr id="5" name="Picture 2">
            <a:extLst>
              <a:ext uri="{FF2B5EF4-FFF2-40B4-BE49-F238E27FC236}">
                <a16:creationId xmlns:a16="http://schemas.microsoft.com/office/drawing/2014/main" xmlns="" id="{87AB1A01-1030-4C14-BE2A-78C3E5CC6E9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0807" y="2223655"/>
            <a:ext cx="4234873" cy="3176155"/>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CuadroTexto 7">
            <a:extLst>
              <a:ext uri="{FF2B5EF4-FFF2-40B4-BE49-F238E27FC236}">
                <a16:creationId xmlns:a16="http://schemas.microsoft.com/office/drawing/2014/main" xmlns="" id="{B3241D9F-834B-40DB-9C3E-3CE32D05AE36}"/>
              </a:ext>
            </a:extLst>
          </p:cNvPr>
          <p:cNvSpPr txBox="1"/>
          <p:nvPr/>
        </p:nvSpPr>
        <p:spPr>
          <a:xfrm>
            <a:off x="6900949" y="5399810"/>
            <a:ext cx="4172989" cy="523220"/>
          </a:xfrm>
          <a:prstGeom prst="rect">
            <a:avLst/>
          </a:prstGeom>
          <a:noFill/>
        </p:spPr>
        <p:txBody>
          <a:bodyPr wrap="square" rtlCol="0">
            <a:spAutoFit/>
          </a:bodyPr>
          <a:lstStyle/>
          <a:p>
            <a:pPr algn="r"/>
            <a:r>
              <a:rPr lang="en-GB" sz="1400" b="1" dirty="0">
                <a:solidFill>
                  <a:schemeClr val="tx1">
                    <a:lumMod val="75000"/>
                    <a:lumOff val="25000"/>
                  </a:schemeClr>
                </a:solidFill>
              </a:rPr>
              <a:t>UPWOOD </a:t>
            </a:r>
            <a:r>
              <a:rPr lang="de-AT" sz="1400" b="1" dirty="0">
                <a:solidFill>
                  <a:schemeClr val="tx1">
                    <a:lumMod val="75000"/>
                    <a:lumOff val="25000"/>
                  </a:schemeClr>
                </a:solidFill>
              </a:rPr>
              <a:t>Auftaktveranstaltung</a:t>
            </a:r>
            <a:r>
              <a:rPr lang="en-US" sz="1400" b="1" dirty="0">
                <a:solidFill>
                  <a:schemeClr val="tx1">
                    <a:lumMod val="75000"/>
                    <a:lumOff val="25000"/>
                  </a:schemeClr>
                </a:solidFill>
              </a:rPr>
              <a:t> </a:t>
            </a:r>
            <a:endParaRPr lang="en-GB" sz="1400" b="1" dirty="0">
              <a:solidFill>
                <a:schemeClr val="tx1">
                  <a:lumMod val="75000"/>
                  <a:lumOff val="25000"/>
                </a:schemeClr>
              </a:solidFill>
            </a:endParaRPr>
          </a:p>
          <a:p>
            <a:pPr algn="r"/>
            <a:r>
              <a:rPr lang="en-GB" sz="1400" b="1" dirty="0">
                <a:solidFill>
                  <a:schemeClr val="tx1">
                    <a:lumMod val="75000"/>
                    <a:lumOff val="25000"/>
                  </a:schemeClr>
                </a:solidFill>
              </a:rPr>
              <a:t>Graz, Austria, 12 November 2019</a:t>
            </a:r>
          </a:p>
        </p:txBody>
      </p:sp>
    </p:spTree>
    <p:extLst>
      <p:ext uri="{BB962C8B-B14F-4D97-AF65-F5344CB8AC3E}">
        <p14:creationId xmlns:p14="http://schemas.microsoft.com/office/powerpoint/2010/main" val="2947913737"/>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731</Words>
  <Application>Microsoft Office PowerPoint</Application>
  <PresentationFormat>Benutzerdefiniert</PresentationFormat>
  <Paragraphs>84</Paragraphs>
  <Slides>11</Slides>
  <Notes>1</Notes>
  <HiddenSlides>0</HiddenSlides>
  <MMClips>0</MMClips>
  <ScaleCrop>false</ScaleCrop>
  <HeadingPairs>
    <vt:vector size="4" baseType="variant">
      <vt:variant>
        <vt:lpstr>Design</vt:lpstr>
      </vt:variant>
      <vt:variant>
        <vt:i4>2</vt:i4>
      </vt:variant>
      <vt:variant>
        <vt:lpstr>Folientitel</vt:lpstr>
      </vt:variant>
      <vt:variant>
        <vt:i4>11</vt:i4>
      </vt:variant>
    </vt:vector>
  </HeadingPairs>
  <TitlesOfParts>
    <vt:vector size="13" baseType="lpstr">
      <vt:lpstr>RetrospectVTI</vt:lpstr>
      <vt:lpstr>Custom Design</vt:lpstr>
      <vt:lpstr>Weiterbildung  von Bauarbeitern  in der Holzbauweise für energieeffiziente Gebäude</vt:lpstr>
      <vt:lpstr>Projektziel</vt:lpstr>
      <vt:lpstr>Ziele</vt:lpstr>
      <vt:lpstr>Zielgruppe</vt:lpstr>
      <vt:lpstr>PROJEKTPARTNER</vt:lpstr>
      <vt:lpstr>Wichtigste Ergebnisse (1/2)</vt:lpstr>
      <vt:lpstr>Wichtigste Ergebnisse (2/2)</vt:lpstr>
      <vt:lpstr>ZU ERWARTENDE ERGEBNISSE</vt:lpstr>
      <vt:lpstr>AUFTAKTVERANSTALTUNG</vt:lpstr>
      <vt:lpstr>ACTIVITY PROGRESS</vt:lpstr>
      <vt:lpstr>Kontakt:    Mag. Visnja Koscak  Holzcluster Steiermark GmbH  T +043 (0) 316-58 78 50 – 220  koscak@holzcluster-steiermark.at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Up-skilling construction workers in wood construction methods for energy efficient buildings</dc:title>
  <dc:creator>Laura Molina Cañamero</dc:creator>
  <cp:lastModifiedBy>DI Robert Pirker</cp:lastModifiedBy>
  <cp:revision>59</cp:revision>
  <dcterms:created xsi:type="dcterms:W3CDTF">2020-03-06T12:06:07Z</dcterms:created>
  <dcterms:modified xsi:type="dcterms:W3CDTF">2020-04-16T14:01:10Z</dcterms:modified>
</cp:coreProperties>
</file>